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74" r:id="rId3"/>
    <p:sldId id="258" r:id="rId4"/>
    <p:sldId id="265" r:id="rId5"/>
    <p:sldId id="270" r:id="rId6"/>
    <p:sldId id="271" r:id="rId7"/>
    <p:sldId id="264" r:id="rId8"/>
    <p:sldId id="269" r:id="rId9"/>
    <p:sldId id="266" r:id="rId10"/>
    <p:sldId id="267" r:id="rId11"/>
    <p:sldId id="268" r:id="rId12"/>
    <p:sldId id="260" r:id="rId13"/>
    <p:sldId id="261" r:id="rId14"/>
    <p:sldId id="262" r:id="rId15"/>
    <p:sldId id="272" r:id="rId16"/>
    <p:sldId id="273" r:id="rId17"/>
    <p:sldId id="263" r:id="rId18"/>
    <p:sldId id="256" r:id="rId19"/>
    <p:sldId id="259" r:id="rId20"/>
  </p:sldIdLst>
  <p:sldSz cx="24382413" cy="13716000"/>
  <p:notesSz cx="6858000" cy="9144000"/>
  <p:defaultTextStyle>
    <a:defPPr>
      <a:defRPr lang="en-US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89"/>
    <a:srgbClr val="00B482"/>
    <a:srgbClr val="618DFF"/>
    <a:srgbClr val="45C8D7"/>
    <a:srgbClr val="00D7AF"/>
    <a:srgbClr val="89BAFF"/>
    <a:srgbClr val="4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4"/>
    <p:restoredTop sz="94676"/>
  </p:normalViewPr>
  <p:slideViewPr>
    <p:cSldViewPr snapToGrid="0" snapToObjects="1">
      <p:cViewPr varScale="1">
        <p:scale>
          <a:sx n="36" d="100"/>
          <a:sy n="36" d="100"/>
        </p:scale>
        <p:origin x="32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59A6-F8FB-4045-AB2A-1D7872CCB4E8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BF5B-2454-C743-9619-5639C499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4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2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5BF5B-2454-C743-9619-5639C49966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5"/>
            <a:ext cx="1828681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5"/>
            <a:ext cx="18286810" cy="3311525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66" indent="0" algn="ctr">
              <a:buNone/>
              <a:defRPr sz="4000"/>
            </a:lvl2pPr>
            <a:lvl3pPr marL="1828732" indent="0" algn="ctr">
              <a:buNone/>
              <a:defRPr sz="3600"/>
            </a:lvl3pPr>
            <a:lvl4pPr marL="2743098" indent="0" algn="ctr">
              <a:buNone/>
              <a:defRPr sz="3200"/>
            </a:lvl4pPr>
            <a:lvl5pPr marL="3657462" indent="0" algn="ctr">
              <a:buNone/>
              <a:defRPr sz="3200"/>
            </a:lvl5pPr>
            <a:lvl6pPr marL="4571828" indent="0" algn="ctr">
              <a:buNone/>
              <a:defRPr sz="3200"/>
            </a:lvl6pPr>
            <a:lvl7pPr marL="5486194" indent="0" algn="ctr">
              <a:buNone/>
              <a:defRPr sz="3200"/>
            </a:lvl7pPr>
            <a:lvl8pPr marL="6400560" indent="0" algn="ctr">
              <a:buNone/>
              <a:defRPr sz="3200"/>
            </a:lvl8pPr>
            <a:lvl9pPr marL="731492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6" y="730252"/>
            <a:ext cx="5257458" cy="116236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2" y="730252"/>
            <a:ext cx="15467593" cy="116236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3" y="3419479"/>
            <a:ext cx="21029831" cy="5705475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3" y="9178928"/>
            <a:ext cx="21029831" cy="3000373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6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3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9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9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5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9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1"/>
            <a:ext cx="10362526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1"/>
            <a:ext cx="10362526" cy="87026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0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9" y="3362325"/>
            <a:ext cx="1031490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66" indent="0">
              <a:buNone/>
              <a:defRPr sz="4000" b="1"/>
            </a:lvl2pPr>
            <a:lvl3pPr marL="1828732" indent="0">
              <a:buNone/>
              <a:defRPr sz="3600" b="1"/>
            </a:lvl3pPr>
            <a:lvl4pPr marL="2743098" indent="0">
              <a:buNone/>
              <a:defRPr sz="3200" b="1"/>
            </a:lvl4pPr>
            <a:lvl5pPr marL="3657462" indent="0">
              <a:buNone/>
              <a:defRPr sz="3200" b="1"/>
            </a:lvl5pPr>
            <a:lvl6pPr marL="4571828" indent="0">
              <a:buNone/>
              <a:defRPr sz="3200" b="1"/>
            </a:lvl6pPr>
            <a:lvl7pPr marL="5486194" indent="0">
              <a:buNone/>
              <a:defRPr sz="3200" b="1"/>
            </a:lvl7pPr>
            <a:lvl8pPr marL="6400560" indent="0">
              <a:buNone/>
              <a:defRPr sz="3200" b="1"/>
            </a:lvl8pPr>
            <a:lvl9pPr marL="731492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9" y="5010151"/>
            <a:ext cx="1031490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8" y="3362325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66" indent="0">
              <a:buNone/>
              <a:defRPr sz="4000" b="1"/>
            </a:lvl2pPr>
            <a:lvl3pPr marL="1828732" indent="0">
              <a:buNone/>
              <a:defRPr sz="3600" b="1"/>
            </a:lvl3pPr>
            <a:lvl4pPr marL="2743098" indent="0">
              <a:buNone/>
              <a:defRPr sz="3200" b="1"/>
            </a:lvl4pPr>
            <a:lvl5pPr marL="3657462" indent="0">
              <a:buNone/>
              <a:defRPr sz="3200" b="1"/>
            </a:lvl5pPr>
            <a:lvl6pPr marL="4571828" indent="0">
              <a:buNone/>
              <a:defRPr sz="3200" b="1"/>
            </a:lvl6pPr>
            <a:lvl7pPr marL="5486194" indent="0">
              <a:buNone/>
              <a:defRPr sz="3200" b="1"/>
            </a:lvl7pPr>
            <a:lvl8pPr marL="6400560" indent="0">
              <a:buNone/>
              <a:defRPr sz="3200" b="1"/>
            </a:lvl8pPr>
            <a:lvl9pPr marL="731492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8" y="5010151"/>
            <a:ext cx="1036570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914400"/>
            <a:ext cx="786396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2"/>
            <a:ext cx="12343597" cy="974725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7" y="4114801"/>
            <a:ext cx="786396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66" indent="0">
              <a:buNone/>
              <a:defRPr sz="2800"/>
            </a:lvl2pPr>
            <a:lvl3pPr marL="1828732" indent="0">
              <a:buNone/>
              <a:defRPr sz="2400"/>
            </a:lvl3pPr>
            <a:lvl4pPr marL="2743098" indent="0">
              <a:buNone/>
              <a:defRPr sz="2000"/>
            </a:lvl4pPr>
            <a:lvl5pPr marL="3657462" indent="0">
              <a:buNone/>
              <a:defRPr sz="2000"/>
            </a:lvl5pPr>
            <a:lvl6pPr marL="4571828" indent="0">
              <a:buNone/>
              <a:defRPr sz="2000"/>
            </a:lvl6pPr>
            <a:lvl7pPr marL="5486194" indent="0">
              <a:buNone/>
              <a:defRPr sz="2000"/>
            </a:lvl7pPr>
            <a:lvl8pPr marL="6400560" indent="0">
              <a:buNone/>
              <a:defRPr sz="2000"/>
            </a:lvl8pPr>
            <a:lvl9pPr marL="731492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914400"/>
            <a:ext cx="786396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2"/>
            <a:ext cx="12343597" cy="9747251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66" indent="0">
              <a:buNone/>
              <a:defRPr sz="5600"/>
            </a:lvl2pPr>
            <a:lvl3pPr marL="1828732" indent="0">
              <a:buNone/>
              <a:defRPr sz="4800"/>
            </a:lvl3pPr>
            <a:lvl4pPr marL="2743098" indent="0">
              <a:buNone/>
              <a:defRPr sz="4000"/>
            </a:lvl4pPr>
            <a:lvl5pPr marL="3657462" indent="0">
              <a:buNone/>
              <a:defRPr sz="4000"/>
            </a:lvl5pPr>
            <a:lvl6pPr marL="4571828" indent="0">
              <a:buNone/>
              <a:defRPr sz="4000"/>
            </a:lvl6pPr>
            <a:lvl7pPr marL="5486194" indent="0">
              <a:buNone/>
              <a:defRPr sz="4000"/>
            </a:lvl7pPr>
            <a:lvl8pPr marL="6400560" indent="0">
              <a:buNone/>
              <a:defRPr sz="4000"/>
            </a:lvl8pPr>
            <a:lvl9pPr marL="7314926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7" y="4114801"/>
            <a:ext cx="786396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66" indent="0">
              <a:buNone/>
              <a:defRPr sz="2800"/>
            </a:lvl2pPr>
            <a:lvl3pPr marL="1828732" indent="0">
              <a:buNone/>
              <a:defRPr sz="2400"/>
            </a:lvl3pPr>
            <a:lvl4pPr marL="2743098" indent="0">
              <a:buNone/>
              <a:defRPr sz="2000"/>
            </a:lvl4pPr>
            <a:lvl5pPr marL="3657462" indent="0">
              <a:buNone/>
              <a:defRPr sz="2000"/>
            </a:lvl5pPr>
            <a:lvl6pPr marL="4571828" indent="0">
              <a:buNone/>
              <a:defRPr sz="2000"/>
            </a:lvl6pPr>
            <a:lvl7pPr marL="5486194" indent="0">
              <a:buNone/>
              <a:defRPr sz="2000"/>
            </a:lvl7pPr>
            <a:lvl8pPr marL="6400560" indent="0">
              <a:buNone/>
              <a:defRPr sz="2000"/>
            </a:lvl8pPr>
            <a:lvl9pPr marL="731492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1"/>
            <a:ext cx="21029831" cy="87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8E4E-5B28-3A40-B151-27277697850B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C2B8-DF6F-5249-B243-49534D61D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32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2" indent="-457182" algn="l" defTabSz="1828732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48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14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80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46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12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78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742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108" indent="-457182" algn="l" defTabSz="18287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66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32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98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62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28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94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560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926" algn="l" defTabSz="182873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svg"/><Relationship Id="rId7" Type="http://schemas.openxmlformats.org/officeDocument/2006/relationships/image" Target="../media/image3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4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12" Type="http://schemas.openxmlformats.org/officeDocument/2006/relationships/image" Target="../media/image7.sv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11" Type="http://schemas.openxmlformats.org/officeDocument/2006/relationships/image" Target="../media/image6.pn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11" Type="http://schemas.openxmlformats.org/officeDocument/2006/relationships/image" Target="../media/image7.svg"/><Relationship Id="rId5" Type="http://schemas.openxmlformats.org/officeDocument/2006/relationships/image" Target="../media/image59.jpg"/><Relationship Id="rId10" Type="http://schemas.openxmlformats.org/officeDocument/2006/relationships/image" Target="../media/image6.pn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7.svg"/><Relationship Id="rId7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" Type="http://schemas.openxmlformats.org/officeDocument/2006/relationships/image" Target="../media/image6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png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19" Type="http://schemas.openxmlformats.org/officeDocument/2006/relationships/image" Target="../media/image86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7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sv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9.png"/><Relationship Id="rId9" Type="http://schemas.openxmlformats.org/officeDocument/2006/relationships/image" Target="../media/image7.svg"/><Relationship Id="rId1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g"/><Relationship Id="rId7" Type="http://schemas.openxmlformats.org/officeDocument/2006/relationships/image" Target="../media/image109.sv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svg"/><Relationship Id="rId5" Type="http://schemas.openxmlformats.org/officeDocument/2006/relationships/image" Target="../media/image7.svg"/><Relationship Id="rId10" Type="http://schemas.openxmlformats.org/officeDocument/2006/relationships/image" Target="../media/image112.png"/><Relationship Id="rId4" Type="http://schemas.openxmlformats.org/officeDocument/2006/relationships/image" Target="../media/image6.png"/><Relationship Id="rId9" Type="http://schemas.openxmlformats.org/officeDocument/2006/relationships/image" Target="../media/image1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7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2B93F-22DB-2E46-A696-3CDC3276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76840A-B11F-254D-BFE9-B77762404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000" y="1904400"/>
            <a:ext cx="6350400" cy="2540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5B87E-2499-1841-B379-99EC2A5B928D}"/>
              </a:ext>
            </a:extLst>
          </p:cNvPr>
          <p:cNvSpPr/>
          <p:nvPr/>
        </p:nvSpPr>
        <p:spPr>
          <a:xfrm>
            <a:off x="2159999" y="6426000"/>
            <a:ext cx="12319200" cy="2845441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9200"/>
              </a:lnSpc>
            </a:pPr>
            <a:r>
              <a:rPr lang="ru-RU" sz="7600" dirty="0">
                <a:solidFill>
                  <a:srgbClr val="FFFFFF"/>
                </a:solidFill>
                <a:latin typeface="Verdana" panose="020B0604030504040204" pitchFamily="34" charset="0"/>
              </a:rPr>
              <a:t>Оборудование</a:t>
            </a:r>
            <a:br>
              <a:rPr lang="ru-RU" sz="76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ru-RU" sz="7600" dirty="0">
                <a:solidFill>
                  <a:srgbClr val="FFFFFF"/>
                </a:solidFill>
                <a:latin typeface="Verdana" panose="020B0604030504040204" pitchFamily="34" charset="0"/>
              </a:rPr>
              <a:t>для здравоохранения</a:t>
            </a:r>
            <a:endParaRPr lang="ru-RU" sz="7600" dirty="0"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D0A047A-FDF2-CB4A-ABA3-1961B585D878}"/>
              </a:ext>
            </a:extLst>
          </p:cNvPr>
          <p:cNvSpPr/>
          <p:nvPr/>
        </p:nvSpPr>
        <p:spPr>
          <a:xfrm>
            <a:off x="1964249" y="10555200"/>
            <a:ext cx="9812203" cy="1321200"/>
          </a:xfrm>
          <a:custGeom>
            <a:avLst/>
            <a:gdLst>
              <a:gd name="connsiteX0" fmla="*/ 956607 w 9812203"/>
              <a:gd name="connsiteY0" fmla="*/ 0 h 1275766"/>
              <a:gd name="connsiteX1" fmla="*/ 355672 w 9812203"/>
              <a:gd name="connsiteY1" fmla="*/ 380981 h 1275766"/>
              <a:gd name="connsiteX2" fmla="*/ 59015 w 9812203"/>
              <a:gd name="connsiteY2" fmla="*/ 894785 h 1275766"/>
              <a:gd name="connsiteX3" fmla="*/ 220030 w 9812203"/>
              <a:gd name="connsiteY3" fmla="*/ 1275766 h 1275766"/>
              <a:gd name="connsiteX4" fmla="*/ 8855618 w 9812203"/>
              <a:gd name="connsiteY4" fmla="*/ 1275766 h 1275766"/>
              <a:gd name="connsiteX5" fmla="*/ 9456565 w 9812203"/>
              <a:gd name="connsiteY5" fmla="*/ 894785 h 1275766"/>
              <a:gd name="connsiteX6" fmla="*/ 9753198 w 9812203"/>
              <a:gd name="connsiteY6" fmla="*/ 380981 h 1275766"/>
              <a:gd name="connsiteX7" fmla="*/ 9592170 w 9812203"/>
              <a:gd name="connsiteY7" fmla="*/ 0 h 127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12203" h="1275766">
                <a:moveTo>
                  <a:pt x="956607" y="0"/>
                </a:moveTo>
                <a:cubicBezTo>
                  <a:pt x="746191" y="0"/>
                  <a:pt x="477142" y="170578"/>
                  <a:pt x="355672" y="380981"/>
                </a:cubicBezTo>
                <a:lnTo>
                  <a:pt x="59015" y="894785"/>
                </a:lnTo>
                <a:cubicBezTo>
                  <a:pt x="-62467" y="1105188"/>
                  <a:pt x="9614" y="1275766"/>
                  <a:pt x="220030" y="1275766"/>
                </a:cubicBezTo>
                <a:lnTo>
                  <a:pt x="8855618" y="1275766"/>
                </a:lnTo>
                <a:cubicBezTo>
                  <a:pt x="9066034" y="1275766"/>
                  <a:pt x="9335083" y="1105188"/>
                  <a:pt x="9456565" y="894785"/>
                </a:cubicBezTo>
                <a:lnTo>
                  <a:pt x="9753198" y="380981"/>
                </a:lnTo>
                <a:cubicBezTo>
                  <a:pt x="9874667" y="170578"/>
                  <a:pt x="9802585" y="0"/>
                  <a:pt x="9592170" y="0"/>
                </a:cubicBezTo>
                <a:close/>
              </a:path>
            </a:pathLst>
          </a:custGeom>
          <a:gradFill>
            <a:gsLst>
              <a:gs pos="20000">
                <a:srgbClr val="618DFF"/>
              </a:gs>
              <a:gs pos="80000">
                <a:srgbClr val="00BF89"/>
              </a:gs>
            </a:gsLst>
            <a:lin ang="0" scaled="0"/>
          </a:gra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44211-8A55-EB4F-965F-F1A987E624E7}"/>
              </a:ext>
            </a:extLst>
          </p:cNvPr>
          <p:cNvSpPr/>
          <p:nvPr/>
        </p:nvSpPr>
        <p:spPr>
          <a:xfrm>
            <a:off x="2944800" y="10821600"/>
            <a:ext cx="8254800" cy="733906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/>
          <a:p>
            <a:pPr fontAlgn="t">
              <a:lnSpc>
                <a:spcPts val="4200"/>
              </a:lnSpc>
            </a:pPr>
            <a:r>
              <a:rPr lang="ru-RU" sz="3200" b="1" dirty="0">
                <a:solidFill>
                  <a:srgbClr val="FFFFFF"/>
                </a:solidFill>
                <a:latin typeface="Verdana" panose="020B0604030504040204" pitchFamily="34" charset="0"/>
              </a:rPr>
              <a:t>Стройте бизнес с лидером рынка</a:t>
            </a:r>
          </a:p>
        </p:txBody>
      </p:sp>
    </p:spTree>
    <p:extLst>
      <p:ext uri="{BB962C8B-B14F-4D97-AF65-F5344CB8AC3E}">
        <p14:creationId xmlns:p14="http://schemas.microsoft.com/office/powerpoint/2010/main" val="351041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045F010-DD12-284C-9AAA-6A0FF85A7573}"/>
              </a:ext>
            </a:extLst>
          </p:cNvPr>
          <p:cNvSpPr/>
          <p:nvPr/>
        </p:nvSpPr>
        <p:spPr>
          <a:xfrm>
            <a:off x="1816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7AB7242-0E36-CF46-A255-FC23692E642C}"/>
              </a:ext>
            </a:extLst>
          </p:cNvPr>
          <p:cNvSpPr/>
          <p:nvPr/>
        </p:nvSpPr>
        <p:spPr>
          <a:xfrm>
            <a:off x="673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3727F05-2140-FB40-BD49-9FE5B0458423}"/>
              </a:ext>
            </a:extLst>
          </p:cNvPr>
          <p:cNvSpPr/>
          <p:nvPr/>
        </p:nvSpPr>
        <p:spPr>
          <a:xfrm>
            <a:off x="12446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E5EFDD6-18B6-5445-BBFD-DC5C10E2D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34C26CB-785F-764D-9DC1-241A76996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2000" y="2793600"/>
            <a:ext cx="5205600" cy="54599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E353B8-BBA9-C749-985B-E04D8EB23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45200" y="2793600"/>
            <a:ext cx="5205600" cy="54599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63DE1A8-E2F8-5A4A-BFB4-9077A53E9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62000" y="2793600"/>
            <a:ext cx="5205600" cy="54599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562A12-937A-4D4E-A6CA-18A5660718E1}"/>
              </a:ext>
            </a:extLst>
          </p:cNvPr>
          <p:cNvSpPr/>
          <p:nvPr/>
        </p:nvSpPr>
        <p:spPr>
          <a:xfrm>
            <a:off x="1015200" y="2412000"/>
            <a:ext cx="5421600" cy="3301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Итоги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работы компании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с 2020 по 2025 год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DE07A-A0DE-D146-AB15-DD7CD0815E93}"/>
              </a:ext>
            </a:extLst>
          </p:cNvPr>
          <p:cNvSpPr/>
          <p:nvPr/>
        </p:nvSpPr>
        <p:spPr>
          <a:xfrm>
            <a:off x="73152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Рекордный контракт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В 2025 году заключена сделка на 700 млн. р. на комплексную поставку оборудования.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0CF0C-5AA7-2141-9B33-8E1A5C3FAEC1}"/>
              </a:ext>
            </a:extLst>
          </p:cNvPr>
          <p:cNvSpPr/>
          <p:nvPr/>
        </p:nvSpPr>
        <p:spPr>
          <a:xfrm>
            <a:off x="1015200" y="7938000"/>
            <a:ext cx="5421600" cy="25416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Развитие</a:t>
            </a:r>
            <a:br>
              <a:rPr lang="ru-RU" sz="3800" b="1" dirty="0">
                <a:latin typeface="Verdana" panose="020B0604030504040204" pitchFamily="34" charset="0"/>
              </a:rPr>
            </a:br>
            <a:r>
              <a:rPr lang="ru-RU" sz="3800" b="1" dirty="0">
                <a:latin typeface="Verdana" panose="020B0604030504040204" pitchFamily="34" charset="0"/>
              </a:rPr>
              <a:t>бизнеса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B0755A-0754-254C-81B2-FFE65659E222}"/>
              </a:ext>
            </a:extLst>
          </p:cNvPr>
          <p:cNvSpPr/>
          <p:nvPr/>
        </p:nvSpPr>
        <p:spPr>
          <a:xfrm>
            <a:off x="13024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Проекты «под ключ»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Реализовано 15 ком</a:t>
            </a:r>
            <a:r>
              <a:rPr lang="en-US" sz="2600" dirty="0">
                <a:latin typeface="Verdana" panose="020B0604030504040204" pitchFamily="34" charset="0"/>
              </a:rPr>
              <a:t>-</a:t>
            </a:r>
            <a:r>
              <a:rPr lang="ru-RU" sz="2600" dirty="0" err="1">
                <a:latin typeface="Verdana" panose="020B0604030504040204" pitchFamily="34" charset="0"/>
              </a:rPr>
              <a:t>плексных</a:t>
            </a:r>
            <a:r>
              <a:rPr lang="ru-RU" sz="2600" dirty="0">
                <a:latin typeface="Verdana" panose="020B0604030504040204" pitchFamily="34" charset="0"/>
              </a:rPr>
              <a:t> проектов по полному оснащению целых отделений больниц.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7CC-D784-E840-A028-122C3A59E2DC}"/>
              </a:ext>
            </a:extLst>
          </p:cNvPr>
          <p:cNvSpPr/>
          <p:nvPr/>
        </p:nvSpPr>
        <p:spPr>
          <a:xfrm>
            <a:off x="18730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Создание парт-</a:t>
            </a:r>
            <a:r>
              <a:rPr lang="ru-RU" sz="3800" b="1" dirty="0" err="1">
                <a:solidFill>
                  <a:srgbClr val="1C3651"/>
                </a:solidFill>
                <a:latin typeface="Verdana" panose="020B0604030504040204" pitchFamily="34" charset="0"/>
              </a:rPr>
              <a:t>нёрской</a:t>
            </a: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 сети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У компании 96 </a:t>
            </a:r>
            <a:r>
              <a:rPr lang="ru-RU" sz="2600" dirty="0" err="1">
                <a:latin typeface="Verdana" panose="020B0604030504040204" pitchFamily="34" charset="0"/>
              </a:rPr>
              <a:t>субди-леров</a:t>
            </a:r>
            <a:r>
              <a:rPr lang="ru-RU" sz="2600" dirty="0">
                <a:latin typeface="Verdana" panose="020B0604030504040204" pitchFamily="34" charset="0"/>
              </a:rPr>
              <a:t>, что позволяет ей быстро доставлять и обслуживать технику по всей стране.</a:t>
            </a:r>
          </a:p>
        </p:txBody>
      </p:sp>
    </p:spTree>
    <p:extLst>
      <p:ext uri="{BB962C8B-B14F-4D97-AF65-F5344CB8AC3E}">
        <p14:creationId xmlns:p14="http://schemas.microsoft.com/office/powerpoint/2010/main" val="352312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F8B734B0-26B3-9147-BA8D-1CFE5E374D20}"/>
              </a:ext>
            </a:extLst>
          </p:cNvPr>
          <p:cNvSpPr/>
          <p:nvPr/>
        </p:nvSpPr>
        <p:spPr>
          <a:xfrm>
            <a:off x="1816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E1E0060-E8CD-7D48-8B21-F92EB0615D5B}"/>
              </a:ext>
            </a:extLst>
          </p:cNvPr>
          <p:cNvSpPr/>
          <p:nvPr/>
        </p:nvSpPr>
        <p:spPr>
          <a:xfrm>
            <a:off x="673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7FCDCF3-D2B5-6E46-8B7D-1C7CC1215544}"/>
              </a:ext>
            </a:extLst>
          </p:cNvPr>
          <p:cNvSpPr/>
          <p:nvPr/>
        </p:nvSpPr>
        <p:spPr>
          <a:xfrm>
            <a:off x="12446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DC56C3C6-C1E5-DD47-BDD7-86C55C18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6DD67D4-A577-D548-AB49-82834BF19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62000" y="2793600"/>
            <a:ext cx="5205600" cy="545994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4E00433-BCE7-9A4F-AF84-DE6C6D6E1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45200" y="2793600"/>
            <a:ext cx="5205600" cy="545994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A4A7FFC-C6DD-E845-BD05-D76D774B0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2000" y="2793600"/>
            <a:ext cx="5205600" cy="545994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731E92B-8773-344A-9620-ADFE7807AD78}"/>
              </a:ext>
            </a:extLst>
          </p:cNvPr>
          <p:cNvSpPr/>
          <p:nvPr/>
        </p:nvSpPr>
        <p:spPr>
          <a:xfrm>
            <a:off x="1015200" y="2412000"/>
            <a:ext cx="5421600" cy="3301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Итоги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работы компании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с 2020 по 2025 год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B39B2-19EF-124E-AB3C-D5F95B4A1A36}"/>
              </a:ext>
            </a:extLst>
          </p:cNvPr>
          <p:cNvSpPr/>
          <p:nvPr/>
        </p:nvSpPr>
        <p:spPr>
          <a:xfrm>
            <a:off x="1015200" y="7938000"/>
            <a:ext cx="5421600" cy="25416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Финансовые показатели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FBC48-BD4E-C74A-B8B6-17DB3DBB7270}"/>
              </a:ext>
            </a:extLst>
          </p:cNvPr>
          <p:cNvSpPr/>
          <p:nvPr/>
        </p:nvSpPr>
        <p:spPr>
          <a:xfrm>
            <a:off x="73152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Оборот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Более 24 миллиардов рублей за 5 лет — показатель крупного и стабильного бизнеса.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7333B-BE2D-264E-92CE-19760CCAFD2A}"/>
              </a:ext>
            </a:extLst>
          </p:cNvPr>
          <p:cNvSpPr/>
          <p:nvPr/>
        </p:nvSpPr>
        <p:spPr>
          <a:xfrm>
            <a:off x="13024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Тендеры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У компании есть под-</a:t>
            </a:r>
            <a:r>
              <a:rPr lang="ru-RU" sz="2600" dirty="0" err="1">
                <a:latin typeface="Verdana" panose="020B0604030504040204" pitchFamily="34" charset="0"/>
              </a:rPr>
              <a:t>тверждённый</a:t>
            </a:r>
            <a:r>
              <a:rPr lang="ru-RU" sz="2600" dirty="0">
                <a:latin typeface="Verdana" panose="020B0604030504040204" pitchFamily="34" charset="0"/>
              </a:rPr>
              <a:t> опыт выполнения контрактов на 950 млн. р. Поэтому государство доверяет нам крупные и ответ-</a:t>
            </a:r>
            <a:r>
              <a:rPr lang="ru-RU" sz="2600" dirty="0" err="1">
                <a:latin typeface="Verdana" panose="020B0604030504040204" pitchFamily="34" charset="0"/>
              </a:rPr>
              <a:t>ственные</a:t>
            </a:r>
            <a:r>
              <a:rPr lang="ru-RU" sz="2600" dirty="0">
                <a:latin typeface="Verdana" panose="020B0604030504040204" pitchFamily="34" charset="0"/>
              </a:rPr>
              <a:t> тендеры.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3381B-4B4B-5740-B9EB-7B4F69D56C6B}"/>
              </a:ext>
            </a:extLst>
          </p:cNvPr>
          <p:cNvSpPr/>
          <p:nvPr/>
        </p:nvSpPr>
        <p:spPr>
          <a:xfrm>
            <a:off x="18730800" y="7938000"/>
            <a:ext cx="4381200" cy="4762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lvl="0" fontAlgn="t">
              <a:lnSpc>
                <a:spcPts val="5400"/>
              </a:lnSpc>
            </a:pPr>
            <a:r>
              <a:rPr lang="ru-RU" sz="3800" b="1" dirty="0">
                <a:solidFill>
                  <a:srgbClr val="1C3651"/>
                </a:solidFill>
                <a:latin typeface="Verdana" panose="020B0604030504040204" pitchFamily="34" charset="0"/>
              </a:rPr>
              <a:t>Надёжность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Кредитный рейтинг </a:t>
            </a:r>
            <a:r>
              <a:rPr lang="en-US" sz="2600" dirty="0">
                <a:latin typeface="Verdana" panose="020B0604030504040204" pitchFamily="34" charset="0"/>
              </a:rPr>
              <a:t>A2/MD2 </a:t>
            </a:r>
            <a:r>
              <a:rPr lang="ru-RU" sz="2600" dirty="0">
                <a:latin typeface="Verdana" panose="020B0604030504040204" pitchFamily="34" charset="0"/>
              </a:rPr>
              <a:t>значит, что у компании практически нет рисков банкротства, и она вовремя платит по счетам.</a:t>
            </a:r>
          </a:p>
        </p:txBody>
      </p:sp>
    </p:spTree>
    <p:extLst>
      <p:ext uri="{BB962C8B-B14F-4D97-AF65-F5344CB8AC3E}">
        <p14:creationId xmlns:p14="http://schemas.microsoft.com/office/powerpoint/2010/main" val="145388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C67E2A2-E3FF-6643-8471-6F179DF6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99" t="10653" r="9510" b="3125"/>
          <a:stretch>
            <a:fillRect/>
          </a:stretch>
        </p:blipFill>
        <p:spPr>
          <a:xfrm>
            <a:off x="12230100" y="2794000"/>
            <a:ext cx="6261100" cy="4927600"/>
          </a:xfrm>
          <a:custGeom>
            <a:avLst/>
            <a:gdLst>
              <a:gd name="connsiteX0" fmla="*/ 0 w 6261100"/>
              <a:gd name="connsiteY0" fmla="*/ 0 h 4927600"/>
              <a:gd name="connsiteX1" fmla="*/ 5880100 w 6261100"/>
              <a:gd name="connsiteY1" fmla="*/ 0 h 4927600"/>
              <a:gd name="connsiteX2" fmla="*/ 6261100 w 6261100"/>
              <a:gd name="connsiteY2" fmla="*/ 381000 h 4927600"/>
              <a:gd name="connsiteX3" fmla="*/ 6261100 w 6261100"/>
              <a:gd name="connsiteY3" fmla="*/ 4927600 h 4927600"/>
              <a:gd name="connsiteX4" fmla="*/ 0 w 6261100"/>
              <a:gd name="connsiteY4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100" h="4927600">
                <a:moveTo>
                  <a:pt x="0" y="0"/>
                </a:moveTo>
                <a:lnTo>
                  <a:pt x="5880100" y="0"/>
                </a:lnTo>
                <a:cubicBezTo>
                  <a:pt x="6090540" y="0"/>
                  <a:pt x="6261100" y="170574"/>
                  <a:pt x="6261100" y="381000"/>
                </a:cubicBezTo>
                <a:lnTo>
                  <a:pt x="6261100" y="4927600"/>
                </a:lnTo>
                <a:lnTo>
                  <a:pt x="0" y="492760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ECCD0-7E5A-9A4F-A95F-3E202BCA31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66" t="4" r="16922"/>
          <a:stretch>
            <a:fillRect/>
          </a:stretch>
        </p:blipFill>
        <p:spPr>
          <a:xfrm>
            <a:off x="1016000" y="2794000"/>
            <a:ext cx="11163300" cy="9905600"/>
          </a:xfrm>
          <a:custGeom>
            <a:avLst/>
            <a:gdLst>
              <a:gd name="connsiteX0" fmla="*/ 5488408 w 11163300"/>
              <a:gd name="connsiteY0" fmla="*/ 0 h 9905600"/>
              <a:gd name="connsiteX1" fmla="*/ 11163300 w 11163300"/>
              <a:gd name="connsiteY1" fmla="*/ 0 h 9905600"/>
              <a:gd name="connsiteX2" fmla="*/ 11163300 w 11163300"/>
              <a:gd name="connsiteY2" fmla="*/ 9905600 h 9905600"/>
              <a:gd name="connsiteX3" fmla="*/ 377032 w 11163300"/>
              <a:gd name="connsiteY3" fmla="*/ 9905600 h 9905600"/>
              <a:gd name="connsiteX4" fmla="*/ 304216 w 11163300"/>
              <a:gd name="connsiteY4" fmla="*/ 9898260 h 9905600"/>
              <a:gd name="connsiteX5" fmla="*/ 0 w 11163300"/>
              <a:gd name="connsiteY5" fmla="*/ 9525000 h 9905600"/>
              <a:gd name="connsiteX6" fmla="*/ 0 w 11163300"/>
              <a:gd name="connsiteY6" fmla="*/ 1257300 h 9905600"/>
              <a:gd name="connsiteX7" fmla="*/ 4000501 w 11163300"/>
              <a:gd name="connsiteY7" fmla="*/ 1257300 h 9905600"/>
              <a:gd name="connsiteX8" fmla="*/ 4572000 w 11163300"/>
              <a:gd name="connsiteY8" fmla="*/ 927354 h 9905600"/>
              <a:gd name="connsiteX9" fmla="*/ 4916908 w 11163300"/>
              <a:gd name="connsiteY9" fmla="*/ 329946 h 9905600"/>
              <a:gd name="connsiteX10" fmla="*/ 5488408 w 11163300"/>
              <a:gd name="connsiteY10" fmla="*/ 0 h 99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3300" h="9905600">
                <a:moveTo>
                  <a:pt x="5488408" y="0"/>
                </a:moveTo>
                <a:lnTo>
                  <a:pt x="11163300" y="0"/>
                </a:lnTo>
                <a:lnTo>
                  <a:pt x="11163300" y="9905600"/>
                </a:lnTo>
                <a:lnTo>
                  <a:pt x="377032" y="9905600"/>
                </a:lnTo>
                <a:lnTo>
                  <a:pt x="304216" y="9898260"/>
                </a:lnTo>
                <a:cubicBezTo>
                  <a:pt x="130601" y="9862734"/>
                  <a:pt x="0" y="9709123"/>
                  <a:pt x="0" y="9525000"/>
                </a:cubicBezTo>
                <a:lnTo>
                  <a:pt x="0" y="1257300"/>
                </a:lnTo>
                <a:lnTo>
                  <a:pt x="4000501" y="1257300"/>
                </a:lnTo>
                <a:cubicBezTo>
                  <a:pt x="4210928" y="1257300"/>
                  <a:pt x="4466793" y="1109574"/>
                  <a:pt x="4572000" y="927354"/>
                </a:cubicBezTo>
                <a:lnTo>
                  <a:pt x="4916908" y="329946"/>
                </a:lnTo>
                <a:cubicBezTo>
                  <a:pt x="5022113" y="147726"/>
                  <a:pt x="5277981" y="0"/>
                  <a:pt x="5488408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522854-E4E0-C343-9731-E42167F2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92" t="1511" r="9592" b="12"/>
          <a:stretch>
            <a:fillRect/>
          </a:stretch>
        </p:blipFill>
        <p:spPr>
          <a:xfrm>
            <a:off x="12230100" y="7772400"/>
            <a:ext cx="6261100" cy="4927600"/>
          </a:xfrm>
          <a:custGeom>
            <a:avLst/>
            <a:gdLst>
              <a:gd name="connsiteX0" fmla="*/ 0 w 6261100"/>
              <a:gd name="connsiteY0" fmla="*/ 0 h 4927600"/>
              <a:gd name="connsiteX1" fmla="*/ 6261100 w 6261100"/>
              <a:gd name="connsiteY1" fmla="*/ 0 h 4927600"/>
              <a:gd name="connsiteX2" fmla="*/ 6261100 w 6261100"/>
              <a:gd name="connsiteY2" fmla="*/ 4546600 h 4927600"/>
              <a:gd name="connsiteX3" fmla="*/ 5880100 w 6261100"/>
              <a:gd name="connsiteY3" fmla="*/ 4927600 h 4927600"/>
              <a:gd name="connsiteX4" fmla="*/ 0 w 6261100"/>
              <a:gd name="connsiteY4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100" h="4927600">
                <a:moveTo>
                  <a:pt x="0" y="0"/>
                </a:moveTo>
                <a:lnTo>
                  <a:pt x="6261100" y="0"/>
                </a:lnTo>
                <a:lnTo>
                  <a:pt x="6261100" y="4546600"/>
                </a:lnTo>
                <a:cubicBezTo>
                  <a:pt x="6261100" y="4757026"/>
                  <a:pt x="6090540" y="4927600"/>
                  <a:pt x="5880100" y="4927600"/>
                </a:cubicBezTo>
                <a:lnTo>
                  <a:pt x="0" y="49276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68B30B-1D16-204D-A730-8E14E5FCE847}"/>
              </a:ext>
            </a:extLst>
          </p:cNvPr>
          <p:cNvSpPr/>
          <p:nvPr/>
        </p:nvSpPr>
        <p:spPr>
          <a:xfrm>
            <a:off x="1015200" y="2412000"/>
            <a:ext cx="41904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8B655C3-9174-544B-9415-E24609D84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81DD96-1A2D-074E-B631-4C7E007C8B2E}"/>
              </a:ext>
            </a:extLst>
          </p:cNvPr>
          <p:cNvSpPr/>
          <p:nvPr/>
        </p:nvSpPr>
        <p:spPr>
          <a:xfrm>
            <a:off x="19000800" y="2642400"/>
            <a:ext cx="4622400" cy="45216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Республиканская клиническая больница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 Симферополь </a:t>
            </a:r>
            <a:endParaRPr lang="en-US" sz="2600" b="1" dirty="0">
              <a:latin typeface="Verdana" panose="020B0604030504040204" pitchFamily="34" charset="0"/>
            </a:endParaRP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Один из самых современных медицинских центров юга России. Поставка и ввод в эксплуатацию медицинского оборудования для отделения лучевой диагностики.</a:t>
            </a:r>
          </a:p>
        </p:txBody>
      </p:sp>
    </p:spTree>
    <p:extLst>
      <p:ext uri="{BB962C8B-B14F-4D97-AF65-F5344CB8AC3E}">
        <p14:creationId xmlns:p14="http://schemas.microsoft.com/office/powerpoint/2010/main" val="162701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E4C6219-2528-2C4B-887B-9DA74ACA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1" t="40045" r="11530" b="343"/>
          <a:stretch>
            <a:fillRect/>
          </a:stretch>
        </p:blipFill>
        <p:spPr>
          <a:xfrm>
            <a:off x="1016000" y="2794000"/>
            <a:ext cx="7429500" cy="4330700"/>
          </a:xfrm>
          <a:custGeom>
            <a:avLst/>
            <a:gdLst>
              <a:gd name="connsiteX0" fmla="*/ 3641395 w 7429500"/>
              <a:gd name="connsiteY0" fmla="*/ 0 h 4330700"/>
              <a:gd name="connsiteX1" fmla="*/ 7429500 w 7429500"/>
              <a:gd name="connsiteY1" fmla="*/ 0 h 4330700"/>
              <a:gd name="connsiteX2" fmla="*/ 7429119 w 7429500"/>
              <a:gd name="connsiteY2" fmla="*/ 4330700 h 4330700"/>
              <a:gd name="connsiteX3" fmla="*/ 0 w 7429500"/>
              <a:gd name="connsiteY3" fmla="*/ 4330700 h 4330700"/>
              <a:gd name="connsiteX4" fmla="*/ 0 w 7429500"/>
              <a:gd name="connsiteY4" fmla="*/ 829818 h 4330700"/>
              <a:gd name="connsiteX5" fmla="*/ 2514600 w 7429500"/>
              <a:gd name="connsiteY5" fmla="*/ 829818 h 4330700"/>
              <a:gd name="connsiteX6" fmla="*/ 3086100 w 7429500"/>
              <a:gd name="connsiteY6" fmla="*/ 499859 h 4330700"/>
              <a:gd name="connsiteX7" fmla="*/ 3241345 w 7429500"/>
              <a:gd name="connsiteY7" fmla="*/ 230975 h 4330700"/>
              <a:gd name="connsiteX8" fmla="*/ 3641395 w 7429500"/>
              <a:gd name="connsiteY8" fmla="*/ 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9500" h="4330700">
                <a:moveTo>
                  <a:pt x="3641395" y="0"/>
                </a:moveTo>
                <a:lnTo>
                  <a:pt x="7429500" y="0"/>
                </a:lnTo>
                <a:lnTo>
                  <a:pt x="7429119" y="4330700"/>
                </a:lnTo>
                <a:lnTo>
                  <a:pt x="0" y="4330700"/>
                </a:lnTo>
                <a:lnTo>
                  <a:pt x="0" y="829818"/>
                </a:lnTo>
                <a:lnTo>
                  <a:pt x="2514600" y="829818"/>
                </a:lnTo>
                <a:cubicBezTo>
                  <a:pt x="2725026" y="829818"/>
                  <a:pt x="2980893" y="682092"/>
                  <a:pt x="3086100" y="499859"/>
                </a:cubicBezTo>
                <a:lnTo>
                  <a:pt x="3241345" y="230975"/>
                </a:lnTo>
                <a:cubicBezTo>
                  <a:pt x="3315005" y="103416"/>
                  <a:pt x="3494075" y="0"/>
                  <a:pt x="3641395" y="0"/>
                </a:cubicBez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FB29B6-D324-B245-B9F3-6102EE26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46" t="935" r="2831" b="3193"/>
          <a:stretch>
            <a:fillRect/>
          </a:stretch>
        </p:blipFill>
        <p:spPr>
          <a:xfrm>
            <a:off x="1016000" y="7175500"/>
            <a:ext cx="3708400" cy="2654300"/>
          </a:xfrm>
          <a:custGeom>
            <a:avLst/>
            <a:gdLst>
              <a:gd name="connsiteX0" fmla="*/ 0 w 3708400"/>
              <a:gd name="connsiteY0" fmla="*/ 0 h 2654300"/>
              <a:gd name="connsiteX1" fmla="*/ 3708400 w 3708400"/>
              <a:gd name="connsiteY1" fmla="*/ 0 h 2654300"/>
              <a:gd name="connsiteX2" fmla="*/ 3708400 w 3708400"/>
              <a:gd name="connsiteY2" fmla="*/ 2654300 h 2654300"/>
              <a:gd name="connsiteX3" fmla="*/ 381000 w 3708400"/>
              <a:gd name="connsiteY3" fmla="*/ 2654300 h 2654300"/>
              <a:gd name="connsiteX4" fmla="*/ 0 w 3708400"/>
              <a:gd name="connsiteY4" fmla="*/ 2273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400" h="2654300">
                <a:moveTo>
                  <a:pt x="0" y="0"/>
                </a:moveTo>
                <a:lnTo>
                  <a:pt x="3708400" y="0"/>
                </a:lnTo>
                <a:lnTo>
                  <a:pt x="3708400" y="2654300"/>
                </a:lnTo>
                <a:lnTo>
                  <a:pt x="381000" y="2654300"/>
                </a:lnTo>
                <a:cubicBezTo>
                  <a:pt x="170580" y="2654300"/>
                  <a:pt x="0" y="2483726"/>
                  <a:pt x="0" y="2273300"/>
                </a:cubicBez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F53CA92-8006-6F4B-949C-038FF8030E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6" t="13138" r="18379" b="16253"/>
          <a:stretch>
            <a:fillRect/>
          </a:stretch>
        </p:blipFill>
        <p:spPr>
          <a:xfrm>
            <a:off x="4775200" y="7175500"/>
            <a:ext cx="3670300" cy="2654300"/>
          </a:xfrm>
          <a:custGeom>
            <a:avLst/>
            <a:gdLst>
              <a:gd name="connsiteX0" fmla="*/ 0 w 3670300"/>
              <a:gd name="connsiteY0" fmla="*/ 0 h 2654300"/>
              <a:gd name="connsiteX1" fmla="*/ 3670300 w 3670300"/>
              <a:gd name="connsiteY1" fmla="*/ 0 h 2654300"/>
              <a:gd name="connsiteX2" fmla="*/ 3670300 w 3670300"/>
              <a:gd name="connsiteY2" fmla="*/ 2654300 h 2654300"/>
              <a:gd name="connsiteX3" fmla="*/ 0 w 36703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300" h="2654300">
                <a:moveTo>
                  <a:pt x="0" y="0"/>
                </a:moveTo>
                <a:lnTo>
                  <a:pt x="3670300" y="0"/>
                </a:lnTo>
                <a:lnTo>
                  <a:pt x="36703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D23200-19A5-B841-A608-52081CD439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29" t="26554" r="8251" b="7869"/>
          <a:stretch>
            <a:fillRect/>
          </a:stretch>
        </p:blipFill>
        <p:spPr>
          <a:xfrm>
            <a:off x="8496300" y="2794000"/>
            <a:ext cx="7416800" cy="4330700"/>
          </a:xfrm>
          <a:custGeom>
            <a:avLst/>
            <a:gdLst>
              <a:gd name="connsiteX0" fmla="*/ 0 w 7416800"/>
              <a:gd name="connsiteY0" fmla="*/ 0 h 4330700"/>
              <a:gd name="connsiteX1" fmla="*/ 7416800 w 7416800"/>
              <a:gd name="connsiteY1" fmla="*/ 0 h 4330700"/>
              <a:gd name="connsiteX2" fmla="*/ 7416800 w 7416800"/>
              <a:gd name="connsiteY2" fmla="*/ 4330700 h 4330700"/>
              <a:gd name="connsiteX3" fmla="*/ 0 w 7416800"/>
              <a:gd name="connsiteY3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0" h="4330700">
                <a:moveTo>
                  <a:pt x="0" y="0"/>
                </a:moveTo>
                <a:lnTo>
                  <a:pt x="7416800" y="0"/>
                </a:lnTo>
                <a:lnTo>
                  <a:pt x="74168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164BEF-A65C-8940-B678-882A2BC211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739" t="3921" r="11132" b="33505"/>
          <a:stretch>
            <a:fillRect/>
          </a:stretch>
        </p:blipFill>
        <p:spPr>
          <a:xfrm>
            <a:off x="84963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484EDF-97F6-1446-9B15-2813F40E87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112" t="15198" r="6510" b="10689"/>
          <a:stretch>
            <a:fillRect/>
          </a:stretch>
        </p:blipFill>
        <p:spPr>
          <a:xfrm>
            <a:off x="122301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C1A6F6-F117-8B40-8C3F-69FD2826073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3545" t="13735" r="5703" b="19403"/>
          <a:stretch>
            <a:fillRect/>
          </a:stretch>
        </p:blipFill>
        <p:spPr>
          <a:xfrm>
            <a:off x="15963900" y="2794000"/>
            <a:ext cx="7404100" cy="4330700"/>
          </a:xfrm>
          <a:custGeom>
            <a:avLst/>
            <a:gdLst>
              <a:gd name="connsiteX0" fmla="*/ 0 w 7404100"/>
              <a:gd name="connsiteY0" fmla="*/ 0 h 4330700"/>
              <a:gd name="connsiteX1" fmla="*/ 7023100 w 7404100"/>
              <a:gd name="connsiteY1" fmla="*/ 0 h 4330700"/>
              <a:gd name="connsiteX2" fmla="*/ 7404100 w 7404100"/>
              <a:gd name="connsiteY2" fmla="*/ 381000 h 4330700"/>
              <a:gd name="connsiteX3" fmla="*/ 7404100 w 7404100"/>
              <a:gd name="connsiteY3" fmla="*/ 4330700 h 4330700"/>
              <a:gd name="connsiteX4" fmla="*/ 0 w 7404100"/>
              <a:gd name="connsiteY4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4100" h="4330700">
                <a:moveTo>
                  <a:pt x="0" y="0"/>
                </a:moveTo>
                <a:lnTo>
                  <a:pt x="7023100" y="0"/>
                </a:lnTo>
                <a:cubicBezTo>
                  <a:pt x="7233540" y="0"/>
                  <a:pt x="7404100" y="170574"/>
                  <a:pt x="7404100" y="381000"/>
                </a:cubicBezTo>
                <a:lnTo>
                  <a:pt x="74041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C49EF2-9B9C-B448-9204-7396ABB3135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533" t="6389" r="8455" b="5051"/>
          <a:stretch>
            <a:fillRect/>
          </a:stretch>
        </p:blipFill>
        <p:spPr>
          <a:xfrm>
            <a:off x="15963900" y="7175500"/>
            <a:ext cx="3670300" cy="2654300"/>
          </a:xfrm>
          <a:custGeom>
            <a:avLst/>
            <a:gdLst>
              <a:gd name="connsiteX0" fmla="*/ 0 w 3670300"/>
              <a:gd name="connsiteY0" fmla="*/ 0 h 2654300"/>
              <a:gd name="connsiteX1" fmla="*/ 3670300 w 3670300"/>
              <a:gd name="connsiteY1" fmla="*/ 0 h 2654300"/>
              <a:gd name="connsiteX2" fmla="*/ 3670300 w 3670300"/>
              <a:gd name="connsiteY2" fmla="*/ 2654300 h 2654300"/>
              <a:gd name="connsiteX3" fmla="*/ 0 w 36703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300" h="2654300">
                <a:moveTo>
                  <a:pt x="0" y="0"/>
                </a:moveTo>
                <a:lnTo>
                  <a:pt x="3670300" y="0"/>
                </a:lnTo>
                <a:lnTo>
                  <a:pt x="36703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FECA685-BE8D-B345-ADF4-39AB34DBF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3103" t="829" r="13664" b="14212"/>
          <a:stretch>
            <a:fillRect/>
          </a:stretch>
        </p:blipFill>
        <p:spPr>
          <a:xfrm>
            <a:off x="196850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273300 h 2654300"/>
              <a:gd name="connsiteX3" fmla="*/ 3302000 w 3683000"/>
              <a:gd name="connsiteY3" fmla="*/ 2654300 h 2654300"/>
              <a:gd name="connsiteX4" fmla="*/ 0 w 3683000"/>
              <a:gd name="connsiteY4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273300"/>
                </a:lnTo>
                <a:cubicBezTo>
                  <a:pt x="3683000" y="2483726"/>
                  <a:pt x="3512438" y="2654300"/>
                  <a:pt x="3302000" y="2654300"/>
                </a:cubicBezTo>
                <a:lnTo>
                  <a:pt x="0" y="2654300"/>
                </a:ln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98AD147-D22F-E949-8F1A-334C138A0A2D}"/>
              </a:ext>
            </a:extLst>
          </p:cNvPr>
          <p:cNvSpPr/>
          <p:nvPr/>
        </p:nvSpPr>
        <p:spPr>
          <a:xfrm>
            <a:off x="1015200" y="2592000"/>
            <a:ext cx="2793600" cy="9648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>
              <a:lnSpc>
                <a:spcPts val="5000"/>
              </a:lnSpc>
            </a:pP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83E309FC-2B61-A442-85E6-8882F3744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862F1C-1E7C-BB41-8D3A-B4AE58E73F9F}"/>
              </a:ext>
            </a:extLst>
          </p:cNvPr>
          <p:cNvSpPr/>
          <p:nvPr/>
        </p:nvSpPr>
        <p:spPr>
          <a:xfrm>
            <a:off x="10152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Частная медицинская клиника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 Иркутск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оснащение «под ключ» с нулевого этапа, для организации работы клиники по 35 направлениям.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FF0E5A-33D6-1A41-BE3D-DE50AC29EF4D}"/>
              </a:ext>
            </a:extLst>
          </p:cNvPr>
          <p:cNvSpPr/>
          <p:nvPr/>
        </p:nvSpPr>
        <p:spPr>
          <a:xfrm>
            <a:off x="84708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Поликлиника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 Иркутск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Поставка и ввод в эксплуатацию медицинского оборудования для отделений лучевой диагностики.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426F58-5250-644E-9BB7-BF00DCFA09ED}"/>
              </a:ext>
            </a:extLst>
          </p:cNvPr>
          <p:cNvSpPr/>
          <p:nvPr/>
        </p:nvSpPr>
        <p:spPr>
          <a:xfrm>
            <a:off x="15937200" y="10134000"/>
            <a:ext cx="76212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Районная больница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Иркутская обл.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оснащение «под ключ» с нулевого этапа, в т. ч. проектирование, поставка и монтаж комплекса аппаратного обеззараживания мед. отходов (УОМО) в </a:t>
            </a:r>
            <a:r>
              <a:rPr lang="ru-RU" sz="2000" dirty="0" err="1">
                <a:latin typeface="Verdana" panose="020B0604030504040204" pitchFamily="34" charset="0"/>
              </a:rPr>
              <a:t>блочно</a:t>
            </a:r>
            <a:r>
              <a:rPr lang="ru-RU" sz="2000" dirty="0">
                <a:latin typeface="Verdana" panose="020B0604030504040204" pitchFamily="34" charset="0"/>
              </a:rPr>
              <a:t>-модульном исполнении на площадке вне больницы.</a:t>
            </a:r>
          </a:p>
        </p:txBody>
      </p:sp>
    </p:spTree>
    <p:extLst>
      <p:ext uri="{BB962C8B-B14F-4D97-AF65-F5344CB8AC3E}">
        <p14:creationId xmlns:p14="http://schemas.microsoft.com/office/powerpoint/2010/main" val="250978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87F4282-B39B-7C4A-9EA2-0AEBC740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85" t="17755" r="2975" b="18134"/>
          <a:stretch>
            <a:fillRect/>
          </a:stretch>
        </p:blipFill>
        <p:spPr>
          <a:xfrm>
            <a:off x="84963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894046-A378-804E-BB44-4DB4CCF8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74" t="6255" r="9655" b="34543"/>
          <a:stretch>
            <a:fillRect/>
          </a:stretch>
        </p:blipFill>
        <p:spPr>
          <a:xfrm>
            <a:off x="15963900" y="2794000"/>
            <a:ext cx="7404100" cy="4330700"/>
          </a:xfrm>
          <a:custGeom>
            <a:avLst/>
            <a:gdLst>
              <a:gd name="connsiteX0" fmla="*/ 0 w 7404100"/>
              <a:gd name="connsiteY0" fmla="*/ 0 h 4330700"/>
              <a:gd name="connsiteX1" fmla="*/ 7023100 w 7404100"/>
              <a:gd name="connsiteY1" fmla="*/ 0 h 4330700"/>
              <a:gd name="connsiteX2" fmla="*/ 7404100 w 7404100"/>
              <a:gd name="connsiteY2" fmla="*/ 381000 h 4330700"/>
              <a:gd name="connsiteX3" fmla="*/ 7404100 w 7404100"/>
              <a:gd name="connsiteY3" fmla="*/ 4330700 h 4330700"/>
              <a:gd name="connsiteX4" fmla="*/ 0 w 7404100"/>
              <a:gd name="connsiteY4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4100" h="4330700">
                <a:moveTo>
                  <a:pt x="0" y="0"/>
                </a:moveTo>
                <a:lnTo>
                  <a:pt x="7023100" y="0"/>
                </a:lnTo>
                <a:cubicBezTo>
                  <a:pt x="7233522" y="0"/>
                  <a:pt x="7404100" y="170580"/>
                  <a:pt x="7404100" y="381000"/>
                </a:cubicBezTo>
                <a:lnTo>
                  <a:pt x="74041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199EE0-B92D-A349-9ED7-7B8A1E2EBB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4" t="8727" r="13706"/>
          <a:stretch>
            <a:fillRect/>
          </a:stretch>
        </p:blipFill>
        <p:spPr>
          <a:xfrm>
            <a:off x="19685000" y="7175500"/>
            <a:ext cx="3683000" cy="2642900"/>
          </a:xfrm>
          <a:custGeom>
            <a:avLst/>
            <a:gdLst>
              <a:gd name="connsiteX0" fmla="*/ 0 w 3683000"/>
              <a:gd name="connsiteY0" fmla="*/ 0 h 2642900"/>
              <a:gd name="connsiteX1" fmla="*/ 3683000 w 3683000"/>
              <a:gd name="connsiteY1" fmla="*/ 0 h 2642900"/>
              <a:gd name="connsiteX2" fmla="*/ 3683000 w 3683000"/>
              <a:gd name="connsiteY2" fmla="*/ 2273300 h 2642900"/>
              <a:gd name="connsiteX3" fmla="*/ 3450302 w 3683000"/>
              <a:gd name="connsiteY3" fmla="*/ 2624359 h 2642900"/>
              <a:gd name="connsiteX4" fmla="*/ 3390574 w 3683000"/>
              <a:gd name="connsiteY4" fmla="*/ 2642900 h 2642900"/>
              <a:gd name="connsiteX5" fmla="*/ 0 w 3683000"/>
              <a:gd name="connsiteY5" fmla="*/ 2642900 h 26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0" h="2642900">
                <a:moveTo>
                  <a:pt x="0" y="0"/>
                </a:moveTo>
                <a:lnTo>
                  <a:pt x="3683000" y="0"/>
                </a:lnTo>
                <a:lnTo>
                  <a:pt x="3683000" y="2273300"/>
                </a:lnTo>
                <a:cubicBezTo>
                  <a:pt x="3683000" y="2431116"/>
                  <a:pt x="3587048" y="2566520"/>
                  <a:pt x="3450302" y="2624359"/>
                </a:cubicBezTo>
                <a:lnTo>
                  <a:pt x="3390574" y="2642900"/>
                </a:lnTo>
                <a:lnTo>
                  <a:pt x="0" y="264290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92B5B7-E0B8-8240-AA71-72741FF178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79" t="18355" r="2368" b="30419"/>
          <a:stretch>
            <a:fillRect/>
          </a:stretch>
        </p:blipFill>
        <p:spPr>
          <a:xfrm>
            <a:off x="1016000" y="7175500"/>
            <a:ext cx="7429500" cy="2654300"/>
          </a:xfrm>
          <a:custGeom>
            <a:avLst/>
            <a:gdLst>
              <a:gd name="connsiteX0" fmla="*/ 0 w 7429500"/>
              <a:gd name="connsiteY0" fmla="*/ 0 h 2654300"/>
              <a:gd name="connsiteX1" fmla="*/ 7429500 w 7429500"/>
              <a:gd name="connsiteY1" fmla="*/ 0 h 2654300"/>
              <a:gd name="connsiteX2" fmla="*/ 7429500 w 7429500"/>
              <a:gd name="connsiteY2" fmla="*/ 2654300 h 2654300"/>
              <a:gd name="connsiteX3" fmla="*/ 381000 w 7429500"/>
              <a:gd name="connsiteY3" fmla="*/ 2654300 h 2654300"/>
              <a:gd name="connsiteX4" fmla="*/ 0 w 7429500"/>
              <a:gd name="connsiteY4" fmla="*/ 2273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0" h="2654300">
                <a:moveTo>
                  <a:pt x="0" y="0"/>
                </a:moveTo>
                <a:lnTo>
                  <a:pt x="7429500" y="0"/>
                </a:lnTo>
                <a:lnTo>
                  <a:pt x="7429500" y="2654300"/>
                </a:lnTo>
                <a:lnTo>
                  <a:pt x="381000" y="2654300"/>
                </a:lnTo>
                <a:cubicBezTo>
                  <a:pt x="170580" y="2654300"/>
                  <a:pt x="0" y="2483721"/>
                  <a:pt x="0" y="227330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57805-32DD-5843-A07E-6D0AFB551B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623" t="34000" r="665" b="1902"/>
          <a:stretch>
            <a:fillRect/>
          </a:stretch>
        </p:blipFill>
        <p:spPr>
          <a:xfrm>
            <a:off x="8496300" y="2794000"/>
            <a:ext cx="7416800" cy="4330700"/>
          </a:xfrm>
          <a:custGeom>
            <a:avLst/>
            <a:gdLst>
              <a:gd name="connsiteX0" fmla="*/ 0 w 7416800"/>
              <a:gd name="connsiteY0" fmla="*/ 0 h 4330700"/>
              <a:gd name="connsiteX1" fmla="*/ 7416800 w 7416800"/>
              <a:gd name="connsiteY1" fmla="*/ 0 h 4330700"/>
              <a:gd name="connsiteX2" fmla="*/ 7416800 w 7416800"/>
              <a:gd name="connsiteY2" fmla="*/ 4330700 h 4330700"/>
              <a:gd name="connsiteX3" fmla="*/ 0 w 7416800"/>
              <a:gd name="connsiteY3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0" h="4330700">
                <a:moveTo>
                  <a:pt x="0" y="0"/>
                </a:moveTo>
                <a:lnTo>
                  <a:pt x="7416800" y="0"/>
                </a:lnTo>
                <a:lnTo>
                  <a:pt x="7416800" y="4330700"/>
                </a:lnTo>
                <a:lnTo>
                  <a:pt x="0" y="433070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806A39-1EFE-4B49-BBCC-9DEF664AE6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342" t="28785" r="7954" b="31003"/>
          <a:stretch>
            <a:fillRect/>
          </a:stretch>
        </p:blipFill>
        <p:spPr>
          <a:xfrm>
            <a:off x="1016000" y="2794000"/>
            <a:ext cx="7429500" cy="4330700"/>
          </a:xfrm>
          <a:custGeom>
            <a:avLst/>
            <a:gdLst>
              <a:gd name="connsiteX0" fmla="*/ 3641395 w 7429500"/>
              <a:gd name="connsiteY0" fmla="*/ 0 h 4330700"/>
              <a:gd name="connsiteX1" fmla="*/ 7429500 w 7429500"/>
              <a:gd name="connsiteY1" fmla="*/ 0 h 4330700"/>
              <a:gd name="connsiteX2" fmla="*/ 7429119 w 7429500"/>
              <a:gd name="connsiteY2" fmla="*/ 4330700 h 4330700"/>
              <a:gd name="connsiteX3" fmla="*/ 0 w 7429500"/>
              <a:gd name="connsiteY3" fmla="*/ 4330700 h 4330700"/>
              <a:gd name="connsiteX4" fmla="*/ 0 w 7429500"/>
              <a:gd name="connsiteY4" fmla="*/ 829818 h 4330700"/>
              <a:gd name="connsiteX5" fmla="*/ 2514600 w 7429500"/>
              <a:gd name="connsiteY5" fmla="*/ 829818 h 4330700"/>
              <a:gd name="connsiteX6" fmla="*/ 3086100 w 7429500"/>
              <a:gd name="connsiteY6" fmla="*/ 499859 h 4330700"/>
              <a:gd name="connsiteX7" fmla="*/ 3241345 w 7429500"/>
              <a:gd name="connsiteY7" fmla="*/ 230975 h 4330700"/>
              <a:gd name="connsiteX8" fmla="*/ 3641395 w 7429500"/>
              <a:gd name="connsiteY8" fmla="*/ 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9500" h="4330700">
                <a:moveTo>
                  <a:pt x="3641395" y="0"/>
                </a:moveTo>
                <a:lnTo>
                  <a:pt x="7429500" y="0"/>
                </a:lnTo>
                <a:lnTo>
                  <a:pt x="7429119" y="4330700"/>
                </a:lnTo>
                <a:lnTo>
                  <a:pt x="0" y="4330700"/>
                </a:lnTo>
                <a:lnTo>
                  <a:pt x="0" y="829818"/>
                </a:lnTo>
                <a:lnTo>
                  <a:pt x="2514600" y="829818"/>
                </a:lnTo>
                <a:cubicBezTo>
                  <a:pt x="2725026" y="829818"/>
                  <a:pt x="2980893" y="682092"/>
                  <a:pt x="3086100" y="499859"/>
                </a:cubicBezTo>
                <a:lnTo>
                  <a:pt x="3241345" y="230975"/>
                </a:lnTo>
                <a:cubicBezTo>
                  <a:pt x="3315005" y="103416"/>
                  <a:pt x="3494075" y="0"/>
                  <a:pt x="3641395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FC8E76-194C-CF49-9DA2-1F4F0E4DCF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370" t="2278" r="2328" b="59"/>
          <a:stretch>
            <a:fillRect/>
          </a:stretch>
        </p:blipFill>
        <p:spPr>
          <a:xfrm>
            <a:off x="12230100" y="7175500"/>
            <a:ext cx="3683000" cy="2654300"/>
          </a:xfrm>
          <a:custGeom>
            <a:avLst/>
            <a:gdLst>
              <a:gd name="connsiteX0" fmla="*/ 0 w 3683000"/>
              <a:gd name="connsiteY0" fmla="*/ 0 h 2654300"/>
              <a:gd name="connsiteX1" fmla="*/ 3683000 w 3683000"/>
              <a:gd name="connsiteY1" fmla="*/ 0 h 2654300"/>
              <a:gd name="connsiteX2" fmla="*/ 3683000 w 3683000"/>
              <a:gd name="connsiteY2" fmla="*/ 2654300 h 2654300"/>
              <a:gd name="connsiteX3" fmla="*/ 0 w 36830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2654300">
                <a:moveTo>
                  <a:pt x="0" y="0"/>
                </a:moveTo>
                <a:lnTo>
                  <a:pt x="3683000" y="0"/>
                </a:lnTo>
                <a:lnTo>
                  <a:pt x="36830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7E34E8-CB9C-0C4E-BC01-F99FDF55D4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650" t="26508" r="11141" b="1423"/>
          <a:stretch>
            <a:fillRect/>
          </a:stretch>
        </p:blipFill>
        <p:spPr>
          <a:xfrm>
            <a:off x="15963900" y="7175500"/>
            <a:ext cx="3670300" cy="2654300"/>
          </a:xfrm>
          <a:custGeom>
            <a:avLst/>
            <a:gdLst>
              <a:gd name="connsiteX0" fmla="*/ 0 w 3670300"/>
              <a:gd name="connsiteY0" fmla="*/ 0 h 2654300"/>
              <a:gd name="connsiteX1" fmla="*/ 3670300 w 3670300"/>
              <a:gd name="connsiteY1" fmla="*/ 0 h 2654300"/>
              <a:gd name="connsiteX2" fmla="*/ 3670300 w 3670300"/>
              <a:gd name="connsiteY2" fmla="*/ 2654300 h 2654300"/>
              <a:gd name="connsiteX3" fmla="*/ 0 w 3670300"/>
              <a:gd name="connsiteY3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300" h="2654300">
                <a:moveTo>
                  <a:pt x="0" y="0"/>
                </a:moveTo>
                <a:lnTo>
                  <a:pt x="3670300" y="0"/>
                </a:lnTo>
                <a:lnTo>
                  <a:pt x="3670300" y="2654300"/>
                </a:lnTo>
                <a:lnTo>
                  <a:pt x="0" y="2654300"/>
                </a:lnTo>
                <a:close/>
              </a:path>
            </a:pathLst>
          </a:cu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0226DD5-E3C4-7D47-B34C-35BFAFA6755E}"/>
              </a:ext>
            </a:extLst>
          </p:cNvPr>
          <p:cNvSpPr/>
          <p:nvPr/>
        </p:nvSpPr>
        <p:spPr>
          <a:xfrm>
            <a:off x="1015200" y="2592000"/>
            <a:ext cx="2793600" cy="9648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>
              <a:lnSpc>
                <a:spcPts val="5000"/>
              </a:lnSpc>
            </a:pP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5E5FF418-C5BF-6342-A8BE-43EEF641BB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E776DE-2B15-7F4F-A84E-CFC38EC57627}"/>
              </a:ext>
            </a:extLst>
          </p:cNvPr>
          <p:cNvSpPr/>
          <p:nvPr/>
        </p:nvSpPr>
        <p:spPr>
          <a:xfrm>
            <a:off x="10152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Районная больница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Иркутская обл.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оснащение «под ключ». Поставка и ввод в эксплуатацию мед. оборудования.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35A304-CF25-F94C-9795-FDCD9FF29389}"/>
              </a:ext>
            </a:extLst>
          </p:cNvPr>
          <p:cNvSpPr/>
          <p:nvPr/>
        </p:nvSpPr>
        <p:spPr>
          <a:xfrm>
            <a:off x="8470800" y="10134000"/>
            <a:ext cx="71136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Центр позитронной эмиссионной томографии, г. Хабаровск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Комплексное сервисное обслуживание и ремонт оборудования ПЭТ-Центра, обеспечивающее бесперебойную работу оборудования.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A8FB1-DA0F-BE44-9E0E-D571C283E41A}"/>
              </a:ext>
            </a:extLst>
          </p:cNvPr>
          <p:cNvSpPr/>
          <p:nvPr/>
        </p:nvSpPr>
        <p:spPr>
          <a:xfrm>
            <a:off x="15937200" y="10134000"/>
            <a:ext cx="7621200" cy="3301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Диагностический центр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г. Иркутск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Самая современная клинико-диагностическая лаборатория в регионе. Комплексное оснащение «под ключ» лабораторным оборудованием «</a:t>
            </a:r>
            <a:r>
              <a:rPr lang="en-US" sz="2000" dirty="0">
                <a:latin typeface="Verdana" panose="020B0604030504040204" pitchFamily="34" charset="0"/>
              </a:rPr>
              <a:t>Roche», «Bio-Rad», «</a:t>
            </a:r>
            <a:r>
              <a:rPr lang="en-US" sz="2000" dirty="0" err="1">
                <a:latin typeface="Verdana" panose="020B0604030504040204" pitchFamily="34" charset="0"/>
              </a:rPr>
              <a:t>Sacura</a:t>
            </a:r>
            <a:r>
              <a:rPr lang="en-US" sz="2000" dirty="0">
                <a:latin typeface="Verdana" panose="020B0604030504040204" pitchFamily="34" charset="0"/>
              </a:rPr>
              <a:t>», «Olympus», «Leica».</a:t>
            </a:r>
          </a:p>
        </p:txBody>
      </p:sp>
    </p:spTree>
    <p:extLst>
      <p:ext uri="{BB962C8B-B14F-4D97-AF65-F5344CB8AC3E}">
        <p14:creationId xmlns:p14="http://schemas.microsoft.com/office/powerpoint/2010/main" val="273844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1A166B7-D5C1-7A4D-BB22-292D39FE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2610F-9E0E-9147-A8CD-57D674F66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400" y="9036000"/>
            <a:ext cx="4118400" cy="11058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FA8771-F32A-8A48-9BB7-1FFA71329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66000" y="8848800"/>
            <a:ext cx="3294000" cy="11978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7DB72-4FB7-EF40-93BA-F73E79411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6400" y="9075600"/>
            <a:ext cx="3952800" cy="131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B1998-0AB5-6143-85A4-C1F80C8DF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600" y="8211600"/>
            <a:ext cx="2703600" cy="2717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B9414A-A1C4-9E43-AD9C-713FB31CA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59600" y="8186400"/>
            <a:ext cx="2073600" cy="27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2837DB-1041-0440-8E45-C46CE6158F74}"/>
              </a:ext>
            </a:extLst>
          </p:cNvPr>
          <p:cNvSpPr/>
          <p:nvPr/>
        </p:nvSpPr>
        <p:spPr>
          <a:xfrm>
            <a:off x="6249600" y="2412000"/>
            <a:ext cx="11887200" cy="43164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Нам доверяют</a:t>
            </a:r>
            <a:br>
              <a:rPr lang="ru-RU" sz="6800" dirty="0">
                <a:latin typeface="Verdana" panose="020B0604030504040204" pitchFamily="34" charset="0"/>
              </a:rPr>
            </a:br>
            <a:r>
              <a:rPr lang="ru-RU" sz="6800" dirty="0">
                <a:latin typeface="Verdana" panose="020B0604030504040204" pitchFamily="34" charset="0"/>
              </a:rPr>
              <a:t>частные клиники</a:t>
            </a:r>
          </a:p>
          <a:p>
            <a:pPr algn="ctr"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для которых важны качество оборудования,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уровень сервиса и разумная 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367479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1E77181-C90B-744F-92BB-080522E43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42FFD-8835-F24F-A2FF-41336F8B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000" y="10882800"/>
            <a:ext cx="2332800" cy="530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D3ECC5-045F-DB4F-BBA0-EE6B25628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200" y="8676000"/>
            <a:ext cx="2977200" cy="6581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7B61CE1-5364-7245-8BDD-D5AC69284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9200" y="10591200"/>
            <a:ext cx="1252800" cy="1252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B384F35-4D47-F141-A36F-357277FDA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2400" y="10882800"/>
            <a:ext cx="2437200" cy="6015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1BA26F-9A21-3E42-BEFD-F282617D5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12400" y="8672400"/>
            <a:ext cx="2210400" cy="747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973284-5C7F-834B-88C7-E0A09A47F6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8400" y="10900800"/>
            <a:ext cx="2455200" cy="630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0BD690-1DA7-3C41-8BA1-7974250275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45600" y="10882800"/>
            <a:ext cx="2944800" cy="53975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D26F319-4FD9-B245-8E93-5F25BE52EE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06800" y="8524800"/>
            <a:ext cx="1965600" cy="10540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C926285-552A-7E43-A8DE-7652F818C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2000" y="7614000"/>
            <a:ext cx="3600000" cy="278181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0FAA9E0-1599-DC41-8A34-DB04414BBF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70800" y="8604000"/>
            <a:ext cx="3924000" cy="8600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29BE40-DB65-1B40-8BA8-E1D8287B4A48}"/>
              </a:ext>
            </a:extLst>
          </p:cNvPr>
          <p:cNvSpPr/>
          <p:nvPr/>
        </p:nvSpPr>
        <p:spPr>
          <a:xfrm>
            <a:off x="5079600" y="2412000"/>
            <a:ext cx="14223600" cy="43164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 err="1">
                <a:latin typeface="Verdana" panose="020B0604030504040204" pitchFamily="34" charset="0"/>
              </a:rPr>
              <a:t>Вендоры</a:t>
            </a:r>
            <a:endParaRPr lang="ru-RU" sz="6800" dirty="0">
              <a:latin typeface="Verdana" panose="020B0604030504040204" pitchFamily="34" charset="0"/>
            </a:endParaRPr>
          </a:p>
          <a:p>
            <a:pPr marL="1548000"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 err="1">
                <a:latin typeface="Verdana" panose="020B0604030504040204" pitchFamily="34" charset="0"/>
              </a:rPr>
              <a:t>Инсайт</a:t>
            </a:r>
            <a:r>
              <a:rPr lang="ru-RU" sz="3600" dirty="0">
                <a:latin typeface="Verdana" panose="020B0604030504040204" pitchFamily="34" charset="0"/>
              </a:rPr>
              <a:t> — официальный партнёр крупнейших брендов отрасли. Можете быть уверены в том, что вы получите самое современное оборудование и сервисное обслуживание на высоком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425070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7750BB4-5B86-814A-A87F-82FFBD534DFB}"/>
              </a:ext>
            </a:extLst>
          </p:cNvPr>
          <p:cNvSpPr/>
          <p:nvPr/>
        </p:nvSpPr>
        <p:spPr>
          <a:xfrm>
            <a:off x="762021" y="5270500"/>
            <a:ext cx="5296206" cy="1079500"/>
          </a:xfrm>
          <a:custGeom>
            <a:avLst/>
            <a:gdLst>
              <a:gd name="connsiteX0" fmla="*/ 5149549 w 5296206"/>
              <a:gd name="connsiteY0" fmla="*/ 0 h 1079500"/>
              <a:gd name="connsiteX1" fmla="*/ 769916 w 5296206"/>
              <a:gd name="connsiteY1" fmla="*/ 0 h 1079500"/>
              <a:gd name="connsiteX2" fmla="*/ 369269 w 5296206"/>
              <a:gd name="connsiteY2" fmla="*/ 254000 h 1079500"/>
              <a:gd name="connsiteX3" fmla="*/ 39348 w 5296206"/>
              <a:gd name="connsiteY3" fmla="*/ 825500 h 1079500"/>
              <a:gd name="connsiteX4" fmla="*/ 146701 w 5296206"/>
              <a:gd name="connsiteY4" fmla="*/ 1079500 h 1079500"/>
              <a:gd name="connsiteX5" fmla="*/ 4526258 w 5296206"/>
              <a:gd name="connsiteY5" fmla="*/ 1079500 h 1079500"/>
              <a:gd name="connsiteX6" fmla="*/ 4926905 w 5296206"/>
              <a:gd name="connsiteY6" fmla="*/ 825500 h 1079500"/>
              <a:gd name="connsiteX7" fmla="*/ 5256864 w 5296206"/>
              <a:gd name="connsiteY7" fmla="*/ 254000 h 1079500"/>
              <a:gd name="connsiteX8" fmla="*/ 5149511 w 5296206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6206" h="1079500">
                <a:moveTo>
                  <a:pt x="5149549" y="0"/>
                </a:moveTo>
                <a:lnTo>
                  <a:pt x="769916" y="0"/>
                </a:lnTo>
                <a:cubicBezTo>
                  <a:pt x="629644" y="0"/>
                  <a:pt x="450269" y="113728"/>
                  <a:pt x="369269" y="254000"/>
                </a:cubicBezTo>
                <a:lnTo>
                  <a:pt x="39348" y="825500"/>
                </a:lnTo>
                <a:cubicBezTo>
                  <a:pt x="-41653" y="965797"/>
                  <a:pt x="6417" y="1079500"/>
                  <a:pt x="146701" y="1079500"/>
                </a:cubicBezTo>
                <a:lnTo>
                  <a:pt x="4526258" y="1079500"/>
                </a:lnTo>
                <a:cubicBezTo>
                  <a:pt x="4666543" y="1079500"/>
                  <a:pt x="4845917" y="965797"/>
                  <a:pt x="4926905" y="825500"/>
                </a:cubicBezTo>
                <a:lnTo>
                  <a:pt x="5256864" y="254000"/>
                </a:lnTo>
                <a:cubicBezTo>
                  <a:pt x="5337852" y="113728"/>
                  <a:pt x="5289795" y="0"/>
                  <a:pt x="5149511" y="0"/>
                </a:cubicBezTo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D8D5195-283B-6A4B-B5B2-4B15E2407228}"/>
              </a:ext>
            </a:extLst>
          </p:cNvPr>
          <p:cNvSpPr/>
          <p:nvPr/>
        </p:nvSpPr>
        <p:spPr>
          <a:xfrm>
            <a:off x="5969027" y="5270500"/>
            <a:ext cx="3342343" cy="1079500"/>
          </a:xfrm>
          <a:custGeom>
            <a:avLst/>
            <a:gdLst>
              <a:gd name="connsiteX0" fmla="*/ 3195622 w 3342343"/>
              <a:gd name="connsiteY0" fmla="*/ 0 h 1079500"/>
              <a:gd name="connsiteX1" fmla="*/ 769922 w 3342343"/>
              <a:gd name="connsiteY1" fmla="*/ 0 h 1079500"/>
              <a:gd name="connsiteX2" fmla="*/ 369276 w 3342343"/>
              <a:gd name="connsiteY2" fmla="*/ 254000 h 1079500"/>
              <a:gd name="connsiteX3" fmla="*/ 39343 w 3342343"/>
              <a:gd name="connsiteY3" fmla="*/ 825500 h 1079500"/>
              <a:gd name="connsiteX4" fmla="*/ 146696 w 3342343"/>
              <a:gd name="connsiteY4" fmla="*/ 1079500 h 1079500"/>
              <a:gd name="connsiteX5" fmla="*/ 2572395 w 3342343"/>
              <a:gd name="connsiteY5" fmla="*/ 1079500 h 1079500"/>
              <a:gd name="connsiteX6" fmla="*/ 2973042 w 3342343"/>
              <a:gd name="connsiteY6" fmla="*/ 825500 h 1079500"/>
              <a:gd name="connsiteX7" fmla="*/ 3303001 w 3342343"/>
              <a:gd name="connsiteY7" fmla="*/ 254000 h 1079500"/>
              <a:gd name="connsiteX8" fmla="*/ 3195648 w 3342343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2343" h="1079500">
                <a:moveTo>
                  <a:pt x="3195622" y="0"/>
                </a:moveTo>
                <a:lnTo>
                  <a:pt x="769922" y="0"/>
                </a:lnTo>
                <a:cubicBezTo>
                  <a:pt x="629639" y="0"/>
                  <a:pt x="450264" y="113728"/>
                  <a:pt x="369276" y="254000"/>
                </a:cubicBezTo>
                <a:lnTo>
                  <a:pt x="39343" y="825500"/>
                </a:lnTo>
                <a:cubicBezTo>
                  <a:pt x="-41646" y="965797"/>
                  <a:pt x="6411" y="1079500"/>
                  <a:pt x="146696" y="1079500"/>
                </a:cubicBezTo>
                <a:lnTo>
                  <a:pt x="2572395" y="1079500"/>
                </a:lnTo>
                <a:cubicBezTo>
                  <a:pt x="2712680" y="1079500"/>
                  <a:pt x="2892055" y="965797"/>
                  <a:pt x="2973042" y="825500"/>
                </a:cubicBezTo>
                <a:lnTo>
                  <a:pt x="3303001" y="254000"/>
                </a:lnTo>
                <a:cubicBezTo>
                  <a:pt x="3383989" y="113728"/>
                  <a:pt x="3335933" y="0"/>
                  <a:pt x="3195648" y="0"/>
                </a:cubicBezTo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4F4DEB2-2B7D-1945-9B3A-569731A4CAAE}"/>
              </a:ext>
            </a:extLst>
          </p:cNvPr>
          <p:cNvSpPr/>
          <p:nvPr/>
        </p:nvSpPr>
        <p:spPr>
          <a:xfrm>
            <a:off x="9207527" y="5270500"/>
            <a:ext cx="14419283" cy="1079500"/>
          </a:xfrm>
          <a:custGeom>
            <a:avLst/>
            <a:gdLst>
              <a:gd name="connsiteX0" fmla="*/ 14272563 w 14419283"/>
              <a:gd name="connsiteY0" fmla="*/ 0 h 1079500"/>
              <a:gd name="connsiteX1" fmla="*/ 769922 w 14419283"/>
              <a:gd name="connsiteY1" fmla="*/ 0 h 1079500"/>
              <a:gd name="connsiteX2" fmla="*/ 369275 w 14419283"/>
              <a:gd name="connsiteY2" fmla="*/ 254000 h 1079500"/>
              <a:gd name="connsiteX3" fmla="*/ 39342 w 14419283"/>
              <a:gd name="connsiteY3" fmla="*/ 825500 h 1079500"/>
              <a:gd name="connsiteX4" fmla="*/ 146695 w 14419283"/>
              <a:gd name="connsiteY4" fmla="*/ 1079500 h 1079500"/>
              <a:gd name="connsiteX5" fmla="*/ 13649336 w 14419283"/>
              <a:gd name="connsiteY5" fmla="*/ 1079500 h 1079500"/>
              <a:gd name="connsiteX6" fmla="*/ 14049983 w 14419283"/>
              <a:gd name="connsiteY6" fmla="*/ 825500 h 1079500"/>
              <a:gd name="connsiteX7" fmla="*/ 14379941 w 14419283"/>
              <a:gd name="connsiteY7" fmla="*/ 254000 h 1079500"/>
              <a:gd name="connsiteX8" fmla="*/ 14272588 w 14419283"/>
              <a:gd name="connsiteY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9283" h="1079500">
                <a:moveTo>
                  <a:pt x="14272563" y="0"/>
                </a:moveTo>
                <a:lnTo>
                  <a:pt x="769922" y="0"/>
                </a:lnTo>
                <a:cubicBezTo>
                  <a:pt x="629639" y="0"/>
                  <a:pt x="450263" y="113728"/>
                  <a:pt x="369275" y="254000"/>
                </a:cubicBezTo>
                <a:lnTo>
                  <a:pt x="39342" y="825500"/>
                </a:lnTo>
                <a:cubicBezTo>
                  <a:pt x="-41645" y="965797"/>
                  <a:pt x="6411" y="1079500"/>
                  <a:pt x="146695" y="1079500"/>
                </a:cubicBezTo>
                <a:lnTo>
                  <a:pt x="13649336" y="1079500"/>
                </a:lnTo>
                <a:cubicBezTo>
                  <a:pt x="13789619" y="1079500"/>
                  <a:pt x="13968994" y="965797"/>
                  <a:pt x="14049983" y="825500"/>
                </a:cubicBezTo>
                <a:lnTo>
                  <a:pt x="14379941" y="254000"/>
                </a:lnTo>
                <a:cubicBezTo>
                  <a:pt x="14460928" y="113728"/>
                  <a:pt x="14412872" y="0"/>
                  <a:pt x="14272588" y="0"/>
                </a:cubicBezTo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6FC6CC-8284-DD42-8DC9-1EBA3DB6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000" y="5461200"/>
            <a:ext cx="1904400" cy="6971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9CAE25-436D-5643-A1AE-C3D07B814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2400" y="5461200"/>
            <a:ext cx="1904400" cy="69714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214347-2887-044C-AEFB-AB706BEB4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7200" y="5461200"/>
            <a:ext cx="3175200" cy="6961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5D3C16-B5AD-A345-AA5A-2218046B0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06E0B3-48F0-714E-A1B4-AAB097C24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8400" y="7898400"/>
            <a:ext cx="1977190" cy="233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6DF8FE-B8C2-8D4B-97AB-DFD4A08633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800" y="9424800"/>
            <a:ext cx="938810" cy="233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782395-C955-F540-8D0B-23D7771A1D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81600" y="7898400"/>
            <a:ext cx="938810" cy="233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4208A1-E7B3-EC49-B9A5-4C844A7444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8400" y="8661600"/>
            <a:ext cx="1017044" cy="2332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090D7E-1F33-E348-91C2-87135805B6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2400" y="8330400"/>
            <a:ext cx="1348244" cy="266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65B0EF-929C-7C46-A176-9C609C14CF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34400" y="7898400"/>
            <a:ext cx="2229673" cy="2332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93C892-DB61-F241-A2F6-3DB1E98E1C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30400" y="9424800"/>
            <a:ext cx="1322868" cy="2332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318EB3-3E86-CF49-AF3E-7229AB5AFC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41200" y="9424800"/>
            <a:ext cx="1201961" cy="2332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962CD3-9B84-5146-82FA-1D9291711F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73600" y="6375600"/>
            <a:ext cx="1180624" cy="2332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E5E4166-F669-1345-9593-AB9545770E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47600" y="8661600"/>
            <a:ext cx="1401102" cy="2332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C64283-4DC2-D945-8FE9-27417F13E3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12400" y="7138800"/>
            <a:ext cx="1287307" cy="2332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DEF210-B6B5-7B40-A814-4BC36F40CA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059200" y="8661600"/>
            <a:ext cx="1322868" cy="2332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DF93548-5E3C-E043-94A8-F4679729F5C3}"/>
              </a:ext>
            </a:extLst>
          </p:cNvPr>
          <p:cNvSpPr/>
          <p:nvPr/>
        </p:nvSpPr>
        <p:spPr>
          <a:xfrm>
            <a:off x="4572000" y="2412000"/>
            <a:ext cx="15238800" cy="25416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Наши награды — свидетельство</a:t>
            </a:r>
            <a:br>
              <a:rPr lang="ru-RU" sz="6800" dirty="0">
                <a:latin typeface="Verdana" panose="020B0604030504040204" pitchFamily="34" charset="0"/>
              </a:rPr>
            </a:br>
            <a:r>
              <a:rPr lang="ru-RU" sz="6800" dirty="0">
                <a:latin typeface="Verdana" panose="020B0604030504040204" pitchFamily="34" charset="0"/>
              </a:rPr>
              <a:t>доверия и признания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E79A2F-2856-864F-9666-BC626ED4A5B9}"/>
              </a:ext>
            </a:extLst>
          </p:cNvPr>
          <p:cNvSpPr/>
          <p:nvPr/>
        </p:nvSpPr>
        <p:spPr>
          <a:xfrm>
            <a:off x="864000" y="11606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2022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Best Stryker Endoscopy Distributor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469CD2-19B8-1B42-9A33-47BFF6EDA897}"/>
              </a:ext>
            </a:extLst>
          </p:cNvPr>
          <p:cNvSpPr/>
          <p:nvPr/>
        </p:nvSpPr>
        <p:spPr>
          <a:xfrm>
            <a:off x="1332000" y="6555601"/>
            <a:ext cx="3790800" cy="183599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 лидерство по продажам</a:t>
            </a:r>
            <a:endParaRPr lang="en-US" sz="2400" b="1" dirty="0">
              <a:latin typeface="Verdana" panose="020B0604030504040204" pitchFamily="34" charset="0"/>
            </a:endParaRPr>
          </a:p>
          <a:p>
            <a:pPr fontAlgn="t">
              <a:lnSpc>
                <a:spcPts val="2600"/>
              </a:lnSpc>
              <a:spcBef>
                <a:spcPts val="200"/>
              </a:spcBef>
            </a:pPr>
            <a:r>
              <a:rPr lang="ru-RU" dirty="0">
                <a:latin typeface="Verdana" panose="020B0604030504040204" pitchFamily="34" charset="0"/>
              </a:rPr>
              <a:t>эндоскопического обору-</a:t>
            </a:r>
            <a:r>
              <a:rPr lang="ru-RU" dirty="0" err="1">
                <a:latin typeface="Verdana" panose="020B0604030504040204" pitchFamily="34" charset="0"/>
              </a:rPr>
              <a:t>дования</a:t>
            </a:r>
            <a:r>
              <a:rPr lang="ru-RU" dirty="0">
                <a:latin typeface="Verdana" panose="020B0604030504040204" pitchFamily="34" charset="0"/>
              </a:rPr>
              <a:t> среди российских дистрибьюторов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779A1A-D3CF-E849-91F4-10CDD07DE7E4}"/>
              </a:ext>
            </a:extLst>
          </p:cNvPr>
          <p:cNvSpPr/>
          <p:nvPr/>
        </p:nvSpPr>
        <p:spPr>
          <a:xfrm>
            <a:off x="6602400" y="6555601"/>
            <a:ext cx="3049200" cy="183599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 выдающийся рост продаж</a:t>
            </a:r>
          </a:p>
          <a:p>
            <a:pPr fontAlgn="t">
              <a:lnSpc>
                <a:spcPts val="2600"/>
              </a:lnSpc>
              <a:spcBef>
                <a:spcPts val="200"/>
              </a:spcBef>
            </a:pPr>
            <a:r>
              <a:rPr lang="ru-RU" dirty="0">
                <a:latin typeface="Verdana" panose="020B0604030504040204" pitchFamily="34" charset="0"/>
              </a:rPr>
              <a:t>среди партнёров</a:t>
            </a:r>
            <a:br>
              <a:rPr lang="ru-RU" dirty="0">
                <a:latin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</a:rPr>
              <a:t>компании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AD5313-0163-484B-B13B-E8A99B5814B7}"/>
              </a:ext>
            </a:extLst>
          </p:cNvPr>
          <p:cNvSpPr/>
          <p:nvPr/>
        </p:nvSpPr>
        <p:spPr>
          <a:xfrm>
            <a:off x="9914400" y="6555601"/>
            <a:ext cx="3790800" cy="183599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 лидерство по продажам</a:t>
            </a:r>
            <a:endParaRPr lang="en-US" sz="2400" b="1" dirty="0">
              <a:latin typeface="Verdana" panose="020B0604030504040204" pitchFamily="34" charset="0"/>
            </a:endParaRPr>
          </a:p>
          <a:p>
            <a:pPr fontAlgn="t">
              <a:lnSpc>
                <a:spcPts val="2600"/>
              </a:lnSpc>
              <a:spcBef>
                <a:spcPts val="200"/>
              </a:spcBef>
            </a:pPr>
            <a:r>
              <a:rPr lang="ru-RU" dirty="0">
                <a:latin typeface="Verdana" panose="020B0604030504040204" pitchFamily="34" charset="0"/>
              </a:rPr>
              <a:t>среди российских дистрибьюторов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3BED3B-8B3A-1142-AF5F-DCC93E2A7B42}"/>
              </a:ext>
            </a:extLst>
          </p:cNvPr>
          <p:cNvSpPr/>
          <p:nvPr/>
        </p:nvSpPr>
        <p:spPr>
          <a:xfrm>
            <a:off x="18464400" y="6555601"/>
            <a:ext cx="4906800" cy="3210969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3000"/>
              </a:lnSpc>
            </a:pPr>
            <a:r>
              <a:rPr lang="ru-RU" sz="2400" b="1" dirty="0">
                <a:latin typeface="Verdana" panose="020B0604030504040204" pitchFamily="34" charset="0"/>
              </a:rPr>
              <a:t>За профессионализм</a:t>
            </a:r>
          </a:p>
          <a:p>
            <a:pPr fontAlgn="t">
              <a:lnSpc>
                <a:spcPts val="2200"/>
              </a:lnSpc>
              <a:spcBef>
                <a:spcPts val="200"/>
              </a:spcBef>
            </a:pPr>
            <a:r>
              <a:rPr lang="ru-RU" sz="1400" dirty="0">
                <a:latin typeface="Verdana" panose="020B0604030504040204" pitchFamily="34" charset="0"/>
              </a:rPr>
              <a:t>сотрудникам </a:t>
            </a:r>
            <a:r>
              <a:rPr lang="ru-RU" sz="1400" dirty="0" err="1">
                <a:latin typeface="Verdana" panose="020B0604030504040204" pitchFamily="34" charset="0"/>
              </a:rPr>
              <a:t>Инсайта</a:t>
            </a:r>
            <a:r>
              <a:rPr lang="ru-RU" sz="1400" dirty="0">
                <a:latin typeface="Verdana" panose="020B0604030504040204" pitchFamily="34" charset="0"/>
              </a:rPr>
              <a:t>: двум лучшим менеджерам проектов в регионе ЕМЕА (</a:t>
            </a:r>
            <a:r>
              <a:rPr lang="en-US" sz="1400" dirty="0">
                <a:latin typeface="Verdana" panose="020B0604030504040204" pitchFamily="34" charset="0"/>
              </a:rPr>
              <a:t>Europe, Middle East, Asia) </a:t>
            </a:r>
            <a:r>
              <a:rPr lang="ru-RU" sz="1400" dirty="0">
                <a:latin typeface="Verdana" panose="020B0604030504040204" pitchFamily="34" charset="0"/>
              </a:rPr>
              <a:t>и двум лучшим менеджерам по реализации проектов «</a:t>
            </a:r>
            <a:r>
              <a:rPr lang="en-US" sz="1400" dirty="0">
                <a:latin typeface="Verdana" panose="020B0604030504040204" pitchFamily="34" charset="0"/>
              </a:rPr>
              <a:t>Order-To-Remittance» (</a:t>
            </a:r>
            <a:r>
              <a:rPr lang="ru-RU" sz="1400" dirty="0">
                <a:latin typeface="Verdana" panose="020B0604030504040204" pitchFamily="34" charset="0"/>
              </a:rPr>
              <a:t>от заказа до оплаты) с оборудованием «</a:t>
            </a:r>
            <a:r>
              <a:rPr lang="en-US" sz="1400" dirty="0">
                <a:latin typeface="Verdana" panose="020B0604030504040204" pitchFamily="34" charset="0"/>
              </a:rPr>
              <a:t>GE Health</a:t>
            </a:r>
            <a:r>
              <a:rPr lang="ru-RU" sz="1400" dirty="0">
                <a:latin typeface="Verdana" panose="020B0604030504040204" pitchFamily="34" charset="0"/>
              </a:rPr>
              <a:t>С</a:t>
            </a:r>
            <a:r>
              <a:rPr lang="en-US" sz="1400" dirty="0">
                <a:latin typeface="Verdana" panose="020B0604030504040204" pitchFamily="34" charset="0"/>
              </a:rPr>
              <a:t>are»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0C8A9E-B2F8-4440-B1A2-D81773436AA2}"/>
              </a:ext>
            </a:extLst>
          </p:cNvPr>
          <p:cNvSpPr/>
          <p:nvPr/>
        </p:nvSpPr>
        <p:spPr>
          <a:xfrm>
            <a:off x="2692800" y="10846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2023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Best Stryker Endoscopy Distributor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6BA380-50E7-D44D-8466-F7D5A475B531}"/>
              </a:ext>
            </a:extLst>
          </p:cNvPr>
          <p:cNvSpPr/>
          <p:nvPr/>
        </p:nvSpPr>
        <p:spPr>
          <a:xfrm>
            <a:off x="4521600" y="100836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Best Stryker Endoscopy Distributor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0937D6B-5061-0A45-B61D-1B0C1816D8F5}"/>
              </a:ext>
            </a:extLst>
          </p:cNvPr>
          <p:cNvSpPr/>
          <p:nvPr/>
        </p:nvSpPr>
        <p:spPr>
          <a:xfrm>
            <a:off x="6649200" y="10846800"/>
            <a:ext cx="18288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Mindray Growth Breakthrough Award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98D1C-5B2C-434F-BBD8-3A51966DDFFB}"/>
              </a:ext>
            </a:extLst>
          </p:cNvPr>
          <p:cNvSpPr/>
          <p:nvPr/>
        </p:nvSpPr>
        <p:spPr>
          <a:xfrm>
            <a:off x="8985600" y="11606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2019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24B3D9-CF94-B842-A272-AAC61FD0BBF9}"/>
              </a:ext>
            </a:extLst>
          </p:cNvPr>
          <p:cNvSpPr/>
          <p:nvPr/>
        </p:nvSpPr>
        <p:spPr>
          <a:xfrm>
            <a:off x="10789200" y="10846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2020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3DC0B5-C626-AA4E-97B9-6BD583B3F76C}"/>
              </a:ext>
            </a:extLst>
          </p:cNvPr>
          <p:cNvSpPr/>
          <p:nvPr/>
        </p:nvSpPr>
        <p:spPr>
          <a:xfrm>
            <a:off x="18032400" y="11606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2022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HPM Awards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B71AED-321E-DF4A-9025-024C92C1F0C7}"/>
              </a:ext>
            </a:extLst>
          </p:cNvPr>
          <p:cNvSpPr/>
          <p:nvPr/>
        </p:nvSpPr>
        <p:spPr>
          <a:xfrm>
            <a:off x="19861200" y="10846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HPM Awards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5CE0E7-A9FF-7E4C-AA27-C2A8554697B3}"/>
              </a:ext>
            </a:extLst>
          </p:cNvPr>
          <p:cNvSpPr/>
          <p:nvPr/>
        </p:nvSpPr>
        <p:spPr>
          <a:xfrm>
            <a:off x="21690000" y="100836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OTR Rewards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5F2DF1-42BC-9043-90CD-EF6D4C4B6512}"/>
              </a:ext>
            </a:extLst>
          </p:cNvPr>
          <p:cNvSpPr/>
          <p:nvPr/>
        </p:nvSpPr>
        <p:spPr>
          <a:xfrm>
            <a:off x="12596400" y="100836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2021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262087-4740-BD47-ADAF-DA7FF6ED5153}"/>
              </a:ext>
            </a:extLst>
          </p:cNvPr>
          <p:cNvSpPr/>
          <p:nvPr/>
        </p:nvSpPr>
        <p:spPr>
          <a:xfrm>
            <a:off x="14400000" y="93204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2022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26CC843-8827-8C4B-BD7B-F65806CCF343}"/>
              </a:ext>
            </a:extLst>
          </p:cNvPr>
          <p:cNvSpPr/>
          <p:nvPr/>
        </p:nvSpPr>
        <p:spPr>
          <a:xfrm>
            <a:off x="16203600" y="8560800"/>
            <a:ext cx="1713600" cy="1396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algn="ctr" fontAlgn="t">
              <a:lnSpc>
                <a:spcPts val="3000"/>
              </a:lnSpc>
            </a:pPr>
            <a:r>
              <a:rPr lang="en-US" sz="2400" b="1" dirty="0">
                <a:latin typeface="Verdana" panose="020B0604030504040204" pitchFamily="34" charset="0"/>
              </a:rPr>
              <a:t>2024</a:t>
            </a:r>
          </a:p>
          <a:p>
            <a:pPr algn="ctr" fontAlgn="t">
              <a:lnSpc>
                <a:spcPts val="2600"/>
              </a:lnSpc>
              <a:spcBef>
                <a:spcPts val="100"/>
              </a:spcBef>
            </a:pPr>
            <a:r>
              <a:rPr lang="en-US" dirty="0">
                <a:latin typeface="Verdana" panose="020B0604030504040204" pitchFamily="34" charset="0"/>
              </a:rPr>
              <a:t>GE HealthCare Awards</a:t>
            </a:r>
          </a:p>
        </p:txBody>
      </p:sp>
    </p:spTree>
    <p:extLst>
      <p:ext uri="{BB962C8B-B14F-4D97-AF65-F5344CB8AC3E}">
        <p14:creationId xmlns:p14="http://schemas.microsoft.com/office/powerpoint/2010/main" val="3161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C423D9D-842D-2A47-AECE-09321095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4" t="14333" r="12948" b="14026"/>
          <a:stretch/>
        </p:blipFill>
        <p:spPr>
          <a:xfrm>
            <a:off x="10161244" y="-633600"/>
            <a:ext cx="10064860" cy="5610008"/>
          </a:xfrm>
          <a:custGeom>
            <a:avLst/>
            <a:gdLst>
              <a:gd name="connsiteX0" fmla="*/ 3079962 w 10064860"/>
              <a:gd name="connsiteY0" fmla="*/ 0 h 5610008"/>
              <a:gd name="connsiteX1" fmla="*/ 10064860 w 10064860"/>
              <a:gd name="connsiteY1" fmla="*/ 0 h 5610008"/>
              <a:gd name="connsiteX2" fmla="*/ 7043956 w 10064860"/>
              <a:gd name="connsiteY2" fmla="*/ 5229238 h 5610008"/>
              <a:gd name="connsiteX3" fmla="*/ 6443000 w 10064860"/>
              <a:gd name="connsiteY3" fmla="*/ 5610008 h 5610008"/>
              <a:gd name="connsiteX4" fmla="*/ 220038 w 10064860"/>
              <a:gd name="connsiteY4" fmla="*/ 5610008 h 5610008"/>
              <a:gd name="connsiteX5" fmla="*/ 59017 w 10064860"/>
              <a:gd name="connsiteY5" fmla="*/ 5229238 h 56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860" h="5610008">
                <a:moveTo>
                  <a:pt x="3079962" y="0"/>
                </a:moveTo>
                <a:lnTo>
                  <a:pt x="10064860" y="0"/>
                </a:lnTo>
                <a:lnTo>
                  <a:pt x="7043956" y="5229238"/>
                </a:lnTo>
                <a:cubicBezTo>
                  <a:pt x="6922418" y="5439538"/>
                  <a:pt x="6653436" y="5610008"/>
                  <a:pt x="6443000" y="5610008"/>
                </a:cubicBezTo>
                <a:lnTo>
                  <a:pt x="220038" y="5610008"/>
                </a:lnTo>
                <a:cubicBezTo>
                  <a:pt x="9615" y="5610008"/>
                  <a:pt x="-62469" y="5439538"/>
                  <a:pt x="59017" y="5229238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C7CE849-ADA6-B24D-8962-09BF47C6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65" r="8497" b="11017"/>
          <a:stretch>
            <a:fillRect/>
          </a:stretch>
        </p:blipFill>
        <p:spPr>
          <a:xfrm>
            <a:off x="13209216" y="2793600"/>
            <a:ext cx="10153098" cy="6041274"/>
          </a:xfrm>
          <a:custGeom>
            <a:avLst/>
            <a:gdLst>
              <a:gd name="connsiteX0" fmla="*/ 3707370 w 10153098"/>
              <a:gd name="connsiteY0" fmla="*/ 0 h 6041274"/>
              <a:gd name="connsiteX1" fmla="*/ 9935700 w 10153098"/>
              <a:gd name="connsiteY1" fmla="*/ 0 h 6041274"/>
              <a:gd name="connsiteX2" fmla="*/ 10005428 w 10153098"/>
              <a:gd name="connsiteY2" fmla="*/ 7463 h 6041274"/>
              <a:gd name="connsiteX3" fmla="*/ 10094054 w 10153098"/>
              <a:gd name="connsiteY3" fmla="*/ 380497 h 6041274"/>
              <a:gd name="connsiteX4" fmla="*/ 7043940 w 10153098"/>
              <a:gd name="connsiteY4" fmla="*/ 5660504 h 6041274"/>
              <a:gd name="connsiteX5" fmla="*/ 6442984 w 10153098"/>
              <a:gd name="connsiteY5" fmla="*/ 6041274 h 6041274"/>
              <a:gd name="connsiteX6" fmla="*/ 220073 w 10153098"/>
              <a:gd name="connsiteY6" fmla="*/ 6041274 h 6041274"/>
              <a:gd name="connsiteX7" fmla="*/ 59040 w 10153098"/>
              <a:gd name="connsiteY7" fmla="*/ 5660504 h 6041274"/>
              <a:gd name="connsiteX8" fmla="*/ 3109154 w 10153098"/>
              <a:gd name="connsiteY8" fmla="*/ 380497 h 6041274"/>
              <a:gd name="connsiteX9" fmla="*/ 3628976 w 10153098"/>
              <a:gd name="connsiteY9" fmla="*/ 7463 h 604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3098" h="6041274">
                <a:moveTo>
                  <a:pt x="3707370" y="0"/>
                </a:moveTo>
                <a:lnTo>
                  <a:pt x="9935700" y="0"/>
                </a:lnTo>
                <a:lnTo>
                  <a:pt x="10005428" y="7463"/>
                </a:lnTo>
                <a:cubicBezTo>
                  <a:pt x="10158464" y="42967"/>
                  <a:pt x="10200400" y="196486"/>
                  <a:pt x="10094054" y="380497"/>
                </a:cubicBezTo>
                <a:lnTo>
                  <a:pt x="7043940" y="5660504"/>
                </a:lnTo>
                <a:cubicBezTo>
                  <a:pt x="6922402" y="5870803"/>
                  <a:pt x="6653420" y="6041274"/>
                  <a:pt x="6442984" y="6041274"/>
                </a:cubicBezTo>
                <a:lnTo>
                  <a:pt x="220073" y="6041274"/>
                </a:lnTo>
                <a:cubicBezTo>
                  <a:pt x="9637" y="6041274"/>
                  <a:pt x="-62498" y="5870803"/>
                  <a:pt x="59040" y="5660504"/>
                </a:cubicBezTo>
                <a:lnTo>
                  <a:pt x="3109154" y="380497"/>
                </a:lnTo>
                <a:cubicBezTo>
                  <a:pt x="3215500" y="196486"/>
                  <a:pt x="3434830" y="42967"/>
                  <a:pt x="3628976" y="7463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BDEA5D-B573-0748-AA5C-3F99A1AC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15" t="12921" r="9846" b="10111"/>
          <a:stretch>
            <a:fillRect/>
          </a:stretch>
        </p:blipFill>
        <p:spPr>
          <a:xfrm>
            <a:off x="16257172" y="6651794"/>
            <a:ext cx="10153098" cy="6041547"/>
          </a:xfrm>
          <a:custGeom>
            <a:avLst/>
            <a:gdLst>
              <a:gd name="connsiteX0" fmla="*/ 3710238 w 10153098"/>
              <a:gd name="connsiteY0" fmla="*/ 0 h 6041547"/>
              <a:gd name="connsiteX1" fmla="*/ 9933148 w 10153098"/>
              <a:gd name="connsiteY1" fmla="*/ 0 h 6041547"/>
              <a:gd name="connsiteX2" fmla="*/ 10094056 w 10153098"/>
              <a:gd name="connsiteY2" fmla="*/ 380770 h 6041547"/>
              <a:gd name="connsiteX3" fmla="*/ 7043940 w 10153098"/>
              <a:gd name="connsiteY3" fmla="*/ 5660777 h 6041547"/>
              <a:gd name="connsiteX4" fmla="*/ 6442984 w 10153098"/>
              <a:gd name="connsiteY4" fmla="*/ 6041547 h 6041547"/>
              <a:gd name="connsiteX5" fmla="*/ 220073 w 10153098"/>
              <a:gd name="connsiteY5" fmla="*/ 6041547 h 6041547"/>
              <a:gd name="connsiteX6" fmla="*/ 59040 w 10153098"/>
              <a:gd name="connsiteY6" fmla="*/ 5660777 h 6041547"/>
              <a:gd name="connsiteX7" fmla="*/ 3109154 w 10153098"/>
              <a:gd name="connsiteY7" fmla="*/ 380770 h 6041547"/>
              <a:gd name="connsiteX8" fmla="*/ 3710238 w 10153098"/>
              <a:gd name="connsiteY8" fmla="*/ 0 h 60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3098" h="6041547">
                <a:moveTo>
                  <a:pt x="3710238" y="0"/>
                </a:moveTo>
                <a:lnTo>
                  <a:pt x="9933148" y="0"/>
                </a:lnTo>
                <a:cubicBezTo>
                  <a:pt x="10143456" y="0"/>
                  <a:pt x="10215592" y="170471"/>
                  <a:pt x="10094056" y="380770"/>
                </a:cubicBezTo>
                <a:lnTo>
                  <a:pt x="7043940" y="5660777"/>
                </a:lnTo>
                <a:cubicBezTo>
                  <a:pt x="6922402" y="5871089"/>
                  <a:pt x="6653420" y="6041547"/>
                  <a:pt x="6442984" y="6041547"/>
                </a:cubicBezTo>
                <a:lnTo>
                  <a:pt x="220073" y="6041547"/>
                </a:lnTo>
                <a:cubicBezTo>
                  <a:pt x="9637" y="6041547"/>
                  <a:pt x="-62498" y="5871089"/>
                  <a:pt x="59040" y="5660777"/>
                </a:cubicBezTo>
                <a:lnTo>
                  <a:pt x="3109154" y="380770"/>
                </a:lnTo>
                <a:cubicBezTo>
                  <a:pt x="3230692" y="170471"/>
                  <a:pt x="3499800" y="0"/>
                  <a:pt x="3710238" y="0"/>
                </a:cubicBezTo>
                <a:close/>
              </a:path>
            </a:pathLst>
          </a:cu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CB30748-6FDB-AE48-A40A-04385C979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D44A0-F17F-574B-8DE7-42C5DCCF9076}"/>
              </a:ext>
            </a:extLst>
          </p:cNvPr>
          <p:cNvSpPr/>
          <p:nvPr/>
        </p:nvSpPr>
        <p:spPr>
          <a:xfrm>
            <a:off x="1015200" y="2412723"/>
            <a:ext cx="5079600" cy="1270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Контакты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5837A-FDBE-204A-B22B-71FC3858298C}"/>
              </a:ext>
            </a:extLst>
          </p:cNvPr>
          <p:cNvSpPr/>
          <p:nvPr/>
        </p:nvSpPr>
        <p:spPr>
          <a:xfrm>
            <a:off x="1015200" y="5576400"/>
            <a:ext cx="6094800" cy="48276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Наталия Наумова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генеральный директор</a:t>
            </a:r>
          </a:p>
          <a:p>
            <a:pPr fontAlgn="t">
              <a:lnSpc>
                <a:spcPts val="3800"/>
              </a:lnSpc>
            </a:pP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ru-RU" sz="2600" dirty="0">
                <a:latin typeface="Verdana" panose="020B0604030504040204" pitchFamily="34" charset="0"/>
              </a:rPr>
              <a:t>Тел.: +7 983 469 8032</a:t>
            </a:r>
          </a:p>
          <a:p>
            <a:pPr fontAlgn="t">
              <a:lnSpc>
                <a:spcPts val="3800"/>
              </a:lnSpc>
            </a:pPr>
            <a:r>
              <a:rPr lang="ru-RU" sz="2600" dirty="0" err="1">
                <a:latin typeface="Verdana" panose="020B0604030504040204" pitchFamily="34" charset="0"/>
              </a:rPr>
              <a:t>Имейл</a:t>
            </a:r>
            <a:r>
              <a:rPr lang="ru-RU" sz="2600" dirty="0">
                <a:latin typeface="Verdana" panose="020B0604030504040204" pitchFamily="34" charset="0"/>
              </a:rPr>
              <a:t>: </a:t>
            </a:r>
            <a:r>
              <a:rPr lang="en-US" sz="2600" dirty="0" err="1">
                <a:latin typeface="Verdana" panose="020B0604030504040204" pitchFamily="34" charset="0"/>
              </a:rPr>
              <a:t>naumova.ns@irkmed.ru</a:t>
            </a: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ru-RU" sz="2600" dirty="0" err="1">
                <a:latin typeface="Verdana" panose="020B0604030504040204" pitchFamily="34" charset="0"/>
              </a:rPr>
              <a:t>Телеграм</a:t>
            </a:r>
            <a:r>
              <a:rPr lang="ru-RU" sz="2600" dirty="0">
                <a:latin typeface="Verdana" panose="020B0604030504040204" pitchFamily="34" charset="0"/>
              </a:rPr>
              <a:t>: </a:t>
            </a:r>
            <a:r>
              <a:rPr lang="en-US" sz="2600" dirty="0">
                <a:latin typeface="Verdana" panose="020B0604030504040204" pitchFamily="34" charset="0"/>
              </a:rPr>
              <a:t>GnSp7</a:t>
            </a:r>
          </a:p>
          <a:p>
            <a:pPr fontAlgn="t">
              <a:lnSpc>
                <a:spcPts val="3800"/>
              </a:lnSpc>
            </a:pP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en-US" sz="2600" dirty="0" err="1">
                <a:latin typeface="Verdana" panose="020B0604030504040204" pitchFamily="34" charset="0"/>
              </a:rPr>
              <a:t>inmed.ru</a:t>
            </a:r>
            <a:endParaRPr lang="en-US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730001-A9D0-0644-BD02-E6C0C206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25" t="16456" r="8036" b="28543"/>
          <a:stretch>
            <a:fillRect/>
          </a:stretch>
        </p:blipFill>
        <p:spPr>
          <a:xfrm>
            <a:off x="10540900" y="-633600"/>
            <a:ext cx="9229006" cy="4163104"/>
          </a:xfrm>
          <a:custGeom>
            <a:avLst/>
            <a:gdLst>
              <a:gd name="connsiteX0" fmla="*/ 2244072 w 9229006"/>
              <a:gd name="connsiteY0" fmla="*/ 0 h 4163104"/>
              <a:gd name="connsiteX1" fmla="*/ 9229006 w 9229006"/>
              <a:gd name="connsiteY1" fmla="*/ 0 h 4163104"/>
              <a:gd name="connsiteX2" fmla="*/ 7043954 w 9229006"/>
              <a:gd name="connsiteY2" fmla="*/ 3782332 h 4163104"/>
              <a:gd name="connsiteX3" fmla="*/ 6442984 w 9229006"/>
              <a:gd name="connsiteY3" fmla="*/ 4163104 h 4163104"/>
              <a:gd name="connsiteX4" fmla="*/ 220040 w 9229006"/>
              <a:gd name="connsiteY4" fmla="*/ 4163104 h 4163104"/>
              <a:gd name="connsiteX5" fmla="*/ 59018 w 9229006"/>
              <a:gd name="connsiteY5" fmla="*/ 3782332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9006" h="4163104">
                <a:moveTo>
                  <a:pt x="2244072" y="0"/>
                </a:moveTo>
                <a:lnTo>
                  <a:pt x="9229006" y="0"/>
                </a:lnTo>
                <a:lnTo>
                  <a:pt x="7043954" y="3782332"/>
                </a:lnTo>
                <a:cubicBezTo>
                  <a:pt x="6922468" y="3992632"/>
                  <a:pt x="6653408" y="4163104"/>
                  <a:pt x="6442984" y="4163104"/>
                </a:cubicBezTo>
                <a:lnTo>
                  <a:pt x="220040" y="4163104"/>
                </a:lnTo>
                <a:cubicBezTo>
                  <a:pt x="9616" y="4163104"/>
                  <a:pt x="-62469" y="3992632"/>
                  <a:pt x="59018" y="3782332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806E11-C850-ED4A-9FDA-8EBD7953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15" t="955" r="5346" b="10058"/>
          <a:stretch>
            <a:fillRect/>
          </a:stretch>
        </p:blipFill>
        <p:spPr>
          <a:xfrm>
            <a:off x="13588872" y="1346412"/>
            <a:ext cx="10153195" cy="6041578"/>
          </a:xfrm>
          <a:custGeom>
            <a:avLst/>
            <a:gdLst>
              <a:gd name="connsiteX0" fmla="*/ 3710210 w 10153195"/>
              <a:gd name="connsiteY0" fmla="*/ 0 h 6041578"/>
              <a:gd name="connsiteX1" fmla="*/ 9933152 w 10153195"/>
              <a:gd name="connsiteY1" fmla="*/ 0 h 6041578"/>
              <a:gd name="connsiteX2" fmla="*/ 10094172 w 10153195"/>
              <a:gd name="connsiteY2" fmla="*/ 380772 h 6041578"/>
              <a:gd name="connsiteX3" fmla="*/ 7043954 w 10153195"/>
              <a:gd name="connsiteY3" fmla="*/ 5660806 h 6041578"/>
              <a:gd name="connsiteX4" fmla="*/ 6442984 w 10153195"/>
              <a:gd name="connsiteY4" fmla="*/ 6041578 h 6041578"/>
              <a:gd name="connsiteX5" fmla="*/ 220041 w 10153195"/>
              <a:gd name="connsiteY5" fmla="*/ 6041578 h 6041578"/>
              <a:gd name="connsiteX6" fmla="*/ 59018 w 10153195"/>
              <a:gd name="connsiteY6" fmla="*/ 5660806 h 6041578"/>
              <a:gd name="connsiteX7" fmla="*/ 3109238 w 10153195"/>
              <a:gd name="connsiteY7" fmla="*/ 380772 h 6041578"/>
              <a:gd name="connsiteX8" fmla="*/ 3710210 w 10153195"/>
              <a:gd name="connsiteY8" fmla="*/ 0 h 604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3195" h="6041578">
                <a:moveTo>
                  <a:pt x="3710210" y="0"/>
                </a:moveTo>
                <a:lnTo>
                  <a:pt x="9933152" y="0"/>
                </a:lnTo>
                <a:cubicBezTo>
                  <a:pt x="10143576" y="0"/>
                  <a:pt x="10215672" y="170471"/>
                  <a:pt x="10094172" y="380772"/>
                </a:cubicBezTo>
                <a:lnTo>
                  <a:pt x="7043954" y="5660806"/>
                </a:lnTo>
                <a:cubicBezTo>
                  <a:pt x="6922468" y="5871106"/>
                  <a:pt x="6653408" y="6041578"/>
                  <a:pt x="6442984" y="6041578"/>
                </a:cubicBezTo>
                <a:lnTo>
                  <a:pt x="220041" y="6041578"/>
                </a:lnTo>
                <a:cubicBezTo>
                  <a:pt x="9615" y="6041578"/>
                  <a:pt x="-62468" y="5871106"/>
                  <a:pt x="59018" y="5660806"/>
                </a:cubicBezTo>
                <a:lnTo>
                  <a:pt x="3109238" y="380772"/>
                </a:lnTo>
                <a:cubicBezTo>
                  <a:pt x="3230738" y="170471"/>
                  <a:pt x="3499786" y="0"/>
                  <a:pt x="3710210" y="0"/>
                </a:cubicBez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0B24FD-5CDD-B445-9A78-675591535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21FCF78-B3FC-8F49-A827-25A6588A3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52400" y="8348400"/>
            <a:ext cx="1785600" cy="178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E52D2A6-573F-0A43-B75D-CD7D70CCB0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1200" y="8348400"/>
            <a:ext cx="1785600" cy="178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C9017F-51DF-B64D-AB4D-ECEE58098A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200" y="8348400"/>
            <a:ext cx="4345200" cy="434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6EF7B8-523C-034E-814C-7EFF7C5F09E8}"/>
              </a:ext>
            </a:extLst>
          </p:cNvPr>
          <p:cNvSpPr/>
          <p:nvPr/>
        </p:nvSpPr>
        <p:spPr>
          <a:xfrm>
            <a:off x="1015200" y="2412723"/>
            <a:ext cx="5079600" cy="1270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Контакты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CAA83C-9E77-E249-BD8A-0761656A0D70}"/>
              </a:ext>
            </a:extLst>
          </p:cNvPr>
          <p:cNvSpPr/>
          <p:nvPr/>
        </p:nvSpPr>
        <p:spPr>
          <a:xfrm>
            <a:off x="1015200" y="4611600"/>
            <a:ext cx="6094800" cy="3175200"/>
          </a:xfrm>
          <a:prstGeom prst="rect">
            <a:avLst/>
          </a:prstGeom>
        </p:spPr>
        <p:txBody>
          <a:bodyPr lIns="0" tIns="108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Наталия Наумова</a:t>
            </a:r>
          </a:p>
          <a:p>
            <a:pPr fontAlgn="t">
              <a:lnSpc>
                <a:spcPts val="3800"/>
              </a:lnSpc>
              <a:spcBef>
                <a:spcPts val="1000"/>
              </a:spcBef>
            </a:pPr>
            <a:r>
              <a:rPr lang="ru-RU" sz="2600" dirty="0">
                <a:latin typeface="Verdana" panose="020B0604030504040204" pitchFamily="34" charset="0"/>
              </a:rPr>
              <a:t>генеральный директор</a:t>
            </a:r>
          </a:p>
          <a:p>
            <a:pPr fontAlgn="t">
              <a:lnSpc>
                <a:spcPts val="3800"/>
              </a:lnSpc>
            </a:pPr>
            <a:endParaRPr lang="en-US" sz="2600" dirty="0">
              <a:latin typeface="Verdana" panose="020B0604030504040204" pitchFamily="34" charset="0"/>
            </a:endParaRPr>
          </a:p>
          <a:p>
            <a:pPr fontAlgn="t">
              <a:lnSpc>
                <a:spcPts val="3800"/>
              </a:lnSpc>
            </a:pPr>
            <a:r>
              <a:rPr lang="ru-RU" sz="2600" dirty="0">
                <a:latin typeface="Verdana" panose="020B0604030504040204" pitchFamily="34" charset="0"/>
              </a:rPr>
              <a:t>Тел.: +7 983 469 8032</a:t>
            </a:r>
          </a:p>
          <a:p>
            <a:pPr fontAlgn="t">
              <a:lnSpc>
                <a:spcPts val="3800"/>
              </a:lnSpc>
            </a:pPr>
            <a:r>
              <a:rPr lang="ru-RU" sz="2600" dirty="0" err="1">
                <a:latin typeface="Verdana" panose="020B0604030504040204" pitchFamily="34" charset="0"/>
              </a:rPr>
              <a:t>Имейл</a:t>
            </a:r>
            <a:r>
              <a:rPr lang="ru-RU" sz="2600" dirty="0">
                <a:latin typeface="Verdana" panose="020B0604030504040204" pitchFamily="34" charset="0"/>
              </a:rPr>
              <a:t>: </a:t>
            </a:r>
            <a:r>
              <a:rPr lang="en-US" sz="2600" dirty="0" err="1">
                <a:latin typeface="Verdana" panose="020B0604030504040204" pitchFamily="34" charset="0"/>
              </a:rPr>
              <a:t>naumova.ns@irkmed.ru</a:t>
            </a:r>
            <a:endParaRPr lang="en-US" sz="2600" dirty="0">
              <a:latin typeface="Verdan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37A061-0337-DC46-8525-DE66CB53945F}"/>
              </a:ext>
            </a:extLst>
          </p:cNvPr>
          <p:cNvSpPr/>
          <p:nvPr/>
        </p:nvSpPr>
        <p:spPr>
          <a:xfrm>
            <a:off x="5767200" y="8128800"/>
            <a:ext cx="2793600" cy="25416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fontAlgn="t">
              <a:lnSpc>
                <a:spcPts val="3800"/>
              </a:lnSpc>
            </a:pPr>
            <a:r>
              <a:rPr lang="ru-RU" sz="2600" dirty="0">
                <a:latin typeface="Verdana" panose="020B0604030504040204" pitchFamily="34" charset="0"/>
              </a:rPr>
              <a:t>Контактная информация для смартфона в формате «</a:t>
            </a:r>
            <a:r>
              <a:rPr lang="en-US" sz="2600" dirty="0" err="1">
                <a:latin typeface="Verdana" panose="020B0604030504040204" pitchFamily="34" charset="0"/>
              </a:rPr>
              <a:t>vcard</a:t>
            </a:r>
            <a:r>
              <a:rPr lang="en-US" sz="2600" dirty="0">
                <a:latin typeface="Verdana" panose="020B0604030504040204" pitchFamily="34" charset="0"/>
              </a:rPr>
              <a:t>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6559D5-6E2B-3E4E-9EA5-1676050066DF}"/>
              </a:ext>
            </a:extLst>
          </p:cNvPr>
          <p:cNvSpPr/>
          <p:nvPr/>
        </p:nvSpPr>
        <p:spPr>
          <a:xfrm>
            <a:off x="11872800" y="8128800"/>
            <a:ext cx="3556800" cy="1270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fontAlgn="t">
              <a:lnSpc>
                <a:spcPts val="3800"/>
              </a:lnSpc>
            </a:pPr>
            <a:r>
              <a:rPr lang="ru-RU" sz="2600" dirty="0">
                <a:latin typeface="Verdana" panose="020B0604030504040204" pitchFamily="34" charset="0"/>
              </a:rPr>
              <a:t>Чат в </a:t>
            </a:r>
            <a:r>
              <a:rPr lang="ru-RU" sz="2600" dirty="0" err="1">
                <a:latin typeface="Verdana" panose="020B0604030504040204" pitchFamily="34" charset="0"/>
              </a:rPr>
              <a:t>Телеграме</a:t>
            </a:r>
            <a:r>
              <a:rPr lang="ru-RU" sz="2600" dirty="0">
                <a:latin typeface="Verdana" panose="020B0604030504040204" pitchFamily="34" charset="0"/>
              </a:rPr>
              <a:t> </a:t>
            </a:r>
            <a:r>
              <a:rPr lang="en-US" sz="2600" dirty="0">
                <a:latin typeface="Verdana" panose="020B0604030504040204" pitchFamily="34" charset="0"/>
              </a:rPr>
              <a:t>https://</a:t>
            </a:r>
            <a:r>
              <a:rPr lang="en-US" sz="2600" dirty="0" err="1">
                <a:latin typeface="Verdana" panose="020B0604030504040204" pitchFamily="34" charset="0"/>
              </a:rPr>
              <a:t>t.me</a:t>
            </a:r>
            <a:r>
              <a:rPr lang="en-US" sz="2600" dirty="0">
                <a:latin typeface="Verdana" panose="020B0604030504040204" pitchFamily="34" charset="0"/>
              </a:rPr>
              <a:t>/GnSp7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97FA4A-92A4-F34E-8D0E-943713734B3F}"/>
              </a:ext>
            </a:extLst>
          </p:cNvPr>
          <p:cNvSpPr/>
          <p:nvPr/>
        </p:nvSpPr>
        <p:spPr>
          <a:xfrm>
            <a:off x="18234000" y="8128800"/>
            <a:ext cx="3556800" cy="1270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fontAlgn="t">
              <a:lnSpc>
                <a:spcPts val="3800"/>
              </a:lnSpc>
            </a:pPr>
            <a:r>
              <a:rPr lang="ru-RU" sz="2600" dirty="0">
                <a:latin typeface="Verdana" panose="020B0604030504040204" pitchFamily="34" charset="0"/>
              </a:rPr>
              <a:t>Наш веб сайт</a:t>
            </a:r>
          </a:p>
          <a:p>
            <a:pPr fontAlgn="t">
              <a:lnSpc>
                <a:spcPts val="3800"/>
              </a:lnSpc>
            </a:pPr>
            <a:r>
              <a:rPr lang="en-US" sz="2600" dirty="0" err="1">
                <a:latin typeface="Verdana" panose="020B0604030504040204" pitchFamily="34" charset="0"/>
              </a:rPr>
              <a:t>inmed.ru</a:t>
            </a:r>
            <a:endParaRPr lang="en-US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7856D2-0986-5E48-A34D-5E2FFC59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924ACA-FCD6-314B-9E6D-1789F38D3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0000" y="1904400"/>
            <a:ext cx="6350400" cy="254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694FF5-F33A-0D4E-9ED0-28AD94D841D3}"/>
              </a:ext>
            </a:extLst>
          </p:cNvPr>
          <p:cNvSpPr/>
          <p:nvPr/>
        </p:nvSpPr>
        <p:spPr>
          <a:xfrm>
            <a:off x="2160000" y="7621200"/>
            <a:ext cx="10458721" cy="2540161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solidFill>
                  <a:srgbClr val="FFFFFF"/>
                </a:solidFill>
                <a:latin typeface="Verdana" panose="020B0604030504040204" pitchFamily="34" charset="0"/>
              </a:rPr>
              <a:t>Оборудование</a:t>
            </a:r>
            <a:br>
              <a:rPr lang="ru-RU" sz="68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ru-RU" sz="6800" dirty="0">
                <a:solidFill>
                  <a:srgbClr val="FFFFFF"/>
                </a:solidFill>
                <a:latin typeface="Verdana" panose="020B0604030504040204" pitchFamily="34" charset="0"/>
              </a:rPr>
              <a:t>для здравоохранения</a:t>
            </a:r>
            <a:endParaRPr lang="ru-RU" sz="6800" dirty="0"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734C9-78CB-FD4F-BC46-8FFD4B7593AE}"/>
              </a:ext>
            </a:extLst>
          </p:cNvPr>
          <p:cNvSpPr/>
          <p:nvPr/>
        </p:nvSpPr>
        <p:spPr>
          <a:xfrm>
            <a:off x="2160000" y="11023200"/>
            <a:ext cx="8254800" cy="733906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/>
          <a:p>
            <a:pPr fontAlgn="t">
              <a:lnSpc>
                <a:spcPts val="4200"/>
              </a:lnSpc>
            </a:pPr>
            <a:r>
              <a:rPr lang="ru-RU" sz="3200" b="1" dirty="0">
                <a:solidFill>
                  <a:srgbClr val="FFFFFF"/>
                </a:solidFill>
                <a:latin typeface="Verdana" panose="020B0604030504040204" pitchFamily="34" charset="0"/>
              </a:rPr>
              <a:t>Стройте бизнес с лидером рынка</a:t>
            </a:r>
          </a:p>
        </p:txBody>
      </p:sp>
    </p:spTree>
    <p:extLst>
      <p:ext uri="{BB962C8B-B14F-4D97-AF65-F5344CB8AC3E}">
        <p14:creationId xmlns:p14="http://schemas.microsoft.com/office/powerpoint/2010/main" val="155671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43E9067-501E-5049-9191-262F8D768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 t="10153" r="11098" b="5994"/>
          <a:stretch/>
        </p:blipFill>
        <p:spPr>
          <a:xfrm>
            <a:off x="16602878" y="-633600"/>
            <a:ext cx="8417122" cy="5612212"/>
          </a:xfrm>
          <a:custGeom>
            <a:avLst/>
            <a:gdLst>
              <a:gd name="connsiteX0" fmla="*/ 0 w 8417122"/>
              <a:gd name="connsiteY0" fmla="*/ 0 h 5612212"/>
              <a:gd name="connsiteX1" fmla="*/ 8417122 w 8417122"/>
              <a:gd name="connsiteY1" fmla="*/ 0 h 5612212"/>
              <a:gd name="connsiteX2" fmla="*/ 8417122 w 8417122"/>
              <a:gd name="connsiteY2" fmla="*/ 5612212 h 5612212"/>
              <a:gd name="connsiteX3" fmla="*/ 3588656 w 8417122"/>
              <a:gd name="connsiteY3" fmla="*/ 5612212 h 5612212"/>
              <a:gd name="connsiteX4" fmla="*/ 2987654 w 8417122"/>
              <a:gd name="connsiteY4" fmla="*/ 5231293 h 5612212"/>
              <a:gd name="connsiteX5" fmla="*/ 83913 w 8417122"/>
              <a:gd name="connsiteY5" fmla="*/ 203157 h 5612212"/>
              <a:gd name="connsiteX6" fmla="*/ 0 w 8417122"/>
              <a:gd name="connsiteY6" fmla="*/ 0 h 56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7122" h="5612212">
                <a:moveTo>
                  <a:pt x="0" y="0"/>
                </a:moveTo>
                <a:lnTo>
                  <a:pt x="8417122" y="0"/>
                </a:lnTo>
                <a:lnTo>
                  <a:pt x="8417122" y="5612212"/>
                </a:lnTo>
                <a:lnTo>
                  <a:pt x="3588656" y="5612212"/>
                </a:lnTo>
                <a:cubicBezTo>
                  <a:pt x="3378220" y="5612212"/>
                  <a:pt x="3109162" y="5441674"/>
                  <a:pt x="2987654" y="5231293"/>
                </a:cubicBezTo>
                <a:lnTo>
                  <a:pt x="83913" y="203157"/>
                </a:lnTo>
                <a:cubicBezTo>
                  <a:pt x="46337" y="139814"/>
                  <a:pt x="18077" y="71393"/>
                  <a:pt x="0" y="0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8C89E5A-64B4-044E-A8D8-89C6F07AC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54E880-DF94-3A40-99A5-6CAEF65F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96" t="20603" r="7021" b="5694"/>
          <a:stretch>
            <a:fillRect/>
          </a:stretch>
        </p:blipFill>
        <p:spPr>
          <a:xfrm>
            <a:off x="13603810" y="2794675"/>
            <a:ext cx="9939091" cy="6043921"/>
          </a:xfrm>
          <a:custGeom>
            <a:avLst/>
            <a:gdLst>
              <a:gd name="connsiteX0" fmla="*/ 366748 w 9939091"/>
              <a:gd name="connsiteY0" fmla="*/ 0 h 6043921"/>
              <a:gd name="connsiteX1" fmla="*/ 6336012 w 9939091"/>
              <a:gd name="connsiteY1" fmla="*/ 0 h 6043921"/>
              <a:gd name="connsiteX2" fmla="*/ 6937014 w 9939091"/>
              <a:gd name="connsiteY2" fmla="*/ 380919 h 6043921"/>
              <a:gd name="connsiteX3" fmla="*/ 9840730 w 9939091"/>
              <a:gd name="connsiteY3" fmla="*/ 5409055 h 6043921"/>
              <a:gd name="connsiteX4" fmla="*/ 9572344 w 9939091"/>
              <a:gd name="connsiteY4" fmla="*/ 6043921 h 6043921"/>
              <a:gd name="connsiteX5" fmla="*/ 3603106 w 9939091"/>
              <a:gd name="connsiteY5" fmla="*/ 6043921 h 6043921"/>
              <a:gd name="connsiteX6" fmla="*/ 3002104 w 9939091"/>
              <a:gd name="connsiteY6" fmla="*/ 5663001 h 6043921"/>
              <a:gd name="connsiteX7" fmla="*/ 98362 w 9939091"/>
              <a:gd name="connsiteY7" fmla="*/ 634866 h 6043921"/>
              <a:gd name="connsiteX8" fmla="*/ 366748 w 9939091"/>
              <a:gd name="connsiteY8" fmla="*/ 0 h 60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9091" h="6043921">
                <a:moveTo>
                  <a:pt x="366748" y="0"/>
                </a:moveTo>
                <a:lnTo>
                  <a:pt x="6336012" y="0"/>
                </a:lnTo>
                <a:cubicBezTo>
                  <a:pt x="6546448" y="0"/>
                  <a:pt x="6815520" y="170538"/>
                  <a:pt x="6937014" y="380919"/>
                </a:cubicBezTo>
                <a:lnTo>
                  <a:pt x="9840730" y="5409055"/>
                </a:lnTo>
                <a:cubicBezTo>
                  <a:pt x="10043214" y="5759679"/>
                  <a:pt x="9923056" y="6043921"/>
                  <a:pt x="9572344" y="6043921"/>
                </a:cubicBezTo>
                <a:lnTo>
                  <a:pt x="3603106" y="6043921"/>
                </a:lnTo>
                <a:cubicBezTo>
                  <a:pt x="3392670" y="6043921"/>
                  <a:pt x="3123610" y="5873383"/>
                  <a:pt x="3002104" y="5663001"/>
                </a:cubicBezTo>
                <a:lnTo>
                  <a:pt x="98362" y="634866"/>
                </a:lnTo>
                <a:cubicBezTo>
                  <a:pt x="-104122" y="284242"/>
                  <a:pt x="16036" y="0"/>
                  <a:pt x="366748" y="0"/>
                </a:cubicBez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FEB4B3-3320-E041-B87C-ED86EC63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26" t="16064" r="6568" b="829"/>
          <a:stretch/>
        </p:blipFill>
        <p:spPr>
          <a:xfrm>
            <a:off x="10619189" y="6654657"/>
            <a:ext cx="9939068" cy="6043921"/>
          </a:xfrm>
          <a:custGeom>
            <a:avLst/>
            <a:gdLst>
              <a:gd name="connsiteX0" fmla="*/ 366750 w 9939068"/>
              <a:gd name="connsiteY0" fmla="*/ 0 h 6043921"/>
              <a:gd name="connsiteX1" fmla="*/ 6335989 w 9939068"/>
              <a:gd name="connsiteY1" fmla="*/ 0 h 6043921"/>
              <a:gd name="connsiteX2" fmla="*/ 6936991 w 9939068"/>
              <a:gd name="connsiteY2" fmla="*/ 380919 h 6043921"/>
              <a:gd name="connsiteX3" fmla="*/ 9840707 w 9939068"/>
              <a:gd name="connsiteY3" fmla="*/ 5409055 h 6043921"/>
              <a:gd name="connsiteX4" fmla="*/ 9572319 w 9939068"/>
              <a:gd name="connsiteY4" fmla="*/ 6043921 h 6043921"/>
              <a:gd name="connsiteX5" fmla="*/ 3603080 w 9939068"/>
              <a:gd name="connsiteY5" fmla="*/ 6043921 h 6043921"/>
              <a:gd name="connsiteX6" fmla="*/ 3002081 w 9939068"/>
              <a:gd name="connsiteY6" fmla="*/ 5663001 h 6043921"/>
              <a:gd name="connsiteX7" fmla="*/ 98363 w 9939068"/>
              <a:gd name="connsiteY7" fmla="*/ 634866 h 6043921"/>
              <a:gd name="connsiteX8" fmla="*/ 366750 w 9939068"/>
              <a:gd name="connsiteY8" fmla="*/ 0 h 60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9068" h="6043921">
                <a:moveTo>
                  <a:pt x="366750" y="0"/>
                </a:moveTo>
                <a:lnTo>
                  <a:pt x="6335989" y="0"/>
                </a:lnTo>
                <a:cubicBezTo>
                  <a:pt x="6546423" y="0"/>
                  <a:pt x="6815495" y="170538"/>
                  <a:pt x="6936991" y="380919"/>
                </a:cubicBezTo>
                <a:lnTo>
                  <a:pt x="9840707" y="5409055"/>
                </a:lnTo>
                <a:cubicBezTo>
                  <a:pt x="10043191" y="5759679"/>
                  <a:pt x="9923031" y="6043921"/>
                  <a:pt x="9572319" y="6043921"/>
                </a:cubicBezTo>
                <a:lnTo>
                  <a:pt x="3603080" y="6043921"/>
                </a:lnTo>
                <a:cubicBezTo>
                  <a:pt x="3392646" y="6043921"/>
                  <a:pt x="3123573" y="5873383"/>
                  <a:pt x="3002081" y="5663001"/>
                </a:cubicBezTo>
                <a:lnTo>
                  <a:pt x="98363" y="634866"/>
                </a:lnTo>
                <a:cubicBezTo>
                  <a:pt x="-104122" y="284242"/>
                  <a:pt x="16038" y="0"/>
                  <a:pt x="366750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640735-893C-A44E-8831-A2629BFF4421}"/>
              </a:ext>
            </a:extLst>
          </p:cNvPr>
          <p:cNvSpPr/>
          <p:nvPr/>
        </p:nvSpPr>
        <p:spPr>
          <a:xfrm>
            <a:off x="1015200" y="2412723"/>
            <a:ext cx="9018000" cy="10159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Кто мы?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С 1992 года </a:t>
            </a:r>
            <a:r>
              <a:rPr lang="ru-RU" sz="3600" dirty="0" err="1">
                <a:latin typeface="Verdana" panose="020B0604030504040204" pitchFamily="34" charset="0"/>
              </a:rPr>
              <a:t>Инсайт</a:t>
            </a:r>
            <a:r>
              <a:rPr lang="ru-RU" sz="3600" dirty="0">
                <a:latin typeface="Verdana" panose="020B0604030504040204" pitchFamily="34" charset="0"/>
              </a:rPr>
              <a:t> — надёжный поставщик оборудования для здравоохранения, предоставляющий все необходимые услуги, от </a:t>
            </a:r>
            <a:r>
              <a:rPr lang="ru-RU" sz="3600" dirty="0" err="1">
                <a:latin typeface="Verdana" panose="020B0604030504040204" pitchFamily="34" charset="0"/>
              </a:rPr>
              <a:t>консал</a:t>
            </a:r>
            <a:r>
              <a:rPr lang="en-US" sz="3600" dirty="0">
                <a:latin typeface="Verdana" panose="020B0604030504040204" pitchFamily="34" charset="0"/>
              </a:rPr>
              <a:t>-</a:t>
            </a:r>
            <a:r>
              <a:rPr lang="ru-RU" sz="3600" dirty="0" err="1">
                <a:latin typeface="Verdana" panose="020B0604030504040204" pitchFamily="34" charset="0"/>
              </a:rPr>
              <a:t>тинга</a:t>
            </a:r>
            <a:r>
              <a:rPr lang="ru-RU" sz="3600" dirty="0">
                <a:latin typeface="Verdana" panose="020B0604030504040204" pitchFamily="34" charset="0"/>
              </a:rPr>
              <a:t> до сервисного обслуживания.</a:t>
            </a:r>
          </a:p>
          <a:p>
            <a:pPr fontAlgn="t">
              <a:lnSpc>
                <a:spcPts val="5400"/>
              </a:lnSpc>
              <a:spcBef>
                <a:spcPts val="3000"/>
              </a:spcBef>
            </a:pPr>
            <a:r>
              <a:rPr lang="ru-RU" sz="3600" b="1" dirty="0">
                <a:latin typeface="Verdana" panose="020B0604030504040204" pitchFamily="34" charset="0"/>
              </a:rPr>
              <a:t>Наша цель —</a:t>
            </a:r>
            <a:r>
              <a:rPr lang="ru-RU" sz="3600" dirty="0">
                <a:latin typeface="Verdana" panose="020B0604030504040204" pitchFamily="34" charset="0"/>
              </a:rPr>
              <a:t> помочь вашему бизнесу, беря на себя сложные логистические и технические задачи, связанные с современным медицинским оборудованием.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9196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c 65">
            <a:extLst>
              <a:ext uri="{FF2B5EF4-FFF2-40B4-BE49-F238E27FC236}">
                <a16:creationId xmlns:a16="http://schemas.microsoft.com/office/drawing/2014/main" id="{D810B543-D260-B34A-92E4-59EA83F4F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0800" y="-1270800"/>
            <a:ext cx="28343098" cy="16924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E3598-A29F-044E-910B-786D08525854}"/>
              </a:ext>
            </a:extLst>
          </p:cNvPr>
          <p:cNvSpPr/>
          <p:nvPr/>
        </p:nvSpPr>
        <p:spPr>
          <a:xfrm>
            <a:off x="2818800" y="8280000"/>
            <a:ext cx="5360400" cy="3808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algn="ctr" fontAlgn="t">
              <a:lnSpc>
                <a:spcPts val="5400"/>
              </a:lnSpc>
            </a:pPr>
            <a:r>
              <a:rPr lang="ru-RU" sz="3600" dirty="0">
                <a:latin typeface="Verdana" panose="020B0604030504040204" pitchFamily="34" charset="0"/>
              </a:rPr>
              <a:t>Поставляем оборудование для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медицинских учреждений любого масштаба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E5865895-EA0B-764D-9249-4838384B0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FD2F0FE2-A1E5-AE47-B285-6B2EA7F96CD5}"/>
              </a:ext>
            </a:extLst>
          </p:cNvPr>
          <p:cNvSpPr/>
          <p:nvPr/>
        </p:nvSpPr>
        <p:spPr>
          <a:xfrm>
            <a:off x="1015200" y="2412723"/>
            <a:ext cx="13971600" cy="3808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Наша миссия — развитие и модернизация российской медицины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7A6830-BB35-834F-985B-609CF4A9A22E}"/>
              </a:ext>
            </a:extLst>
          </p:cNvPr>
          <p:cNvSpPr/>
          <p:nvPr/>
        </p:nvSpPr>
        <p:spPr>
          <a:xfrm>
            <a:off x="9043200" y="6908400"/>
            <a:ext cx="5360400" cy="3808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algn="ctr" fontAlgn="t">
              <a:lnSpc>
                <a:spcPts val="5400"/>
              </a:lnSpc>
            </a:pPr>
            <a:r>
              <a:rPr lang="ru-RU" sz="3600" dirty="0">
                <a:latin typeface="Verdana" panose="020B0604030504040204" pitchFamily="34" charset="0"/>
              </a:rPr>
              <a:t>Предлагаем ком</a:t>
            </a:r>
            <a:r>
              <a:rPr lang="en-US" sz="3600" dirty="0">
                <a:latin typeface="Verdana" panose="020B0604030504040204" pitchFamily="34" charset="0"/>
              </a:rPr>
              <a:t>-</a:t>
            </a:r>
            <a:r>
              <a:rPr lang="ru-RU" sz="3600" dirty="0" err="1">
                <a:latin typeface="Verdana" panose="020B0604030504040204" pitchFamily="34" charset="0"/>
              </a:rPr>
              <a:t>плексные</a:t>
            </a:r>
            <a:r>
              <a:rPr lang="ru-RU" sz="3600" dirty="0">
                <a:latin typeface="Verdana" panose="020B0604030504040204" pitchFamily="34" charset="0"/>
              </a:rPr>
              <a:t> решения, эффективные техно-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логически и эко-</a:t>
            </a:r>
            <a:r>
              <a:rPr lang="ru-RU" sz="3600" dirty="0" err="1">
                <a:latin typeface="Verdana" panose="020B0604030504040204" pitchFamily="34" charset="0"/>
              </a:rPr>
              <a:t>номически</a:t>
            </a:r>
            <a:endParaRPr lang="ru-RU" sz="3600" dirty="0">
              <a:latin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747CF-D08E-CE41-A2FD-3AC69DB3FF66}"/>
              </a:ext>
            </a:extLst>
          </p:cNvPr>
          <p:cNvSpPr/>
          <p:nvPr/>
        </p:nvSpPr>
        <p:spPr>
          <a:xfrm>
            <a:off x="16203600" y="5536800"/>
            <a:ext cx="5360400" cy="3808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algn="ctr" fontAlgn="t">
              <a:lnSpc>
                <a:spcPts val="5400"/>
              </a:lnSpc>
            </a:pPr>
            <a:r>
              <a:rPr lang="ru-RU" sz="3600" dirty="0">
                <a:latin typeface="Verdana" panose="020B0604030504040204" pitchFamily="34" charset="0"/>
              </a:rPr>
              <a:t>Поддерживаем долгосрочные парт-</a:t>
            </a:r>
            <a:r>
              <a:rPr lang="ru-RU" sz="3600" dirty="0" err="1">
                <a:latin typeface="Verdana" panose="020B0604030504040204" pitchFamily="34" charset="0"/>
              </a:rPr>
              <a:t>нёрские</a:t>
            </a:r>
            <a:r>
              <a:rPr lang="ru-RU" sz="3600" dirty="0">
                <a:latin typeface="Verdana" panose="020B0604030504040204" pitchFamily="34" charset="0"/>
              </a:rPr>
              <a:t> отношения с</a:t>
            </a:r>
            <a:r>
              <a:rPr lang="en-US" sz="3600" dirty="0">
                <a:latin typeface="Verdana" panose="020B0604030504040204" pitchFamily="34" charset="0"/>
              </a:rPr>
              <a:t> </a:t>
            </a:r>
            <a:r>
              <a:rPr lang="ru-RU" sz="3600" dirty="0">
                <a:latin typeface="Verdana" panose="020B0604030504040204" pitchFamily="34" charset="0"/>
              </a:rPr>
              <a:t>медицинскими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174533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E2515E9-931A-CF40-9FB2-6CD0CDD79CD3}"/>
              </a:ext>
            </a:extLst>
          </p:cNvPr>
          <p:cNvSpPr/>
          <p:nvPr/>
        </p:nvSpPr>
        <p:spPr>
          <a:xfrm>
            <a:off x="19303050" y="5257541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3914BC5-EB21-E344-83C6-381F8967516C}"/>
              </a:ext>
            </a:extLst>
          </p:cNvPr>
          <p:cNvSpPr/>
          <p:nvPr/>
        </p:nvSpPr>
        <p:spPr>
          <a:xfrm>
            <a:off x="1015950" y="6019503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9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9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C913D92-CC10-344B-BBED-65E5F5B6B615}"/>
              </a:ext>
            </a:extLst>
          </p:cNvPr>
          <p:cNvSpPr/>
          <p:nvPr/>
        </p:nvSpPr>
        <p:spPr>
          <a:xfrm>
            <a:off x="5587725" y="5257541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0267B94-D873-BF49-9AD9-9E409678AC2A}"/>
              </a:ext>
            </a:extLst>
          </p:cNvPr>
          <p:cNvSpPr/>
          <p:nvPr/>
        </p:nvSpPr>
        <p:spPr>
          <a:xfrm>
            <a:off x="10159500" y="6781466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CE3C05A-5BDA-9741-9E54-B06B79F7F58E}"/>
              </a:ext>
            </a:extLst>
          </p:cNvPr>
          <p:cNvSpPr/>
          <p:nvPr/>
        </p:nvSpPr>
        <p:spPr>
          <a:xfrm>
            <a:off x="14731275" y="6019503"/>
            <a:ext cx="4063800" cy="6273491"/>
          </a:xfrm>
          <a:custGeom>
            <a:avLst/>
            <a:gdLst>
              <a:gd name="connsiteX0" fmla="*/ 380981 w 4063800"/>
              <a:gd name="connsiteY0" fmla="*/ 0 h 6273491"/>
              <a:gd name="connsiteX1" fmla="*/ 3682819 w 4063800"/>
              <a:gd name="connsiteY1" fmla="*/ 0 h 6273491"/>
              <a:gd name="connsiteX2" fmla="*/ 4063800 w 4063800"/>
              <a:gd name="connsiteY2" fmla="*/ 380981 h 6273491"/>
              <a:gd name="connsiteX3" fmla="*/ 4063800 w 4063800"/>
              <a:gd name="connsiteY3" fmla="*/ 5892510 h 6273491"/>
              <a:gd name="connsiteX4" fmla="*/ 3682819 w 4063800"/>
              <a:gd name="connsiteY4" fmla="*/ 6273491 h 6273491"/>
              <a:gd name="connsiteX5" fmla="*/ 380981 w 4063800"/>
              <a:gd name="connsiteY5" fmla="*/ 6273491 h 6273491"/>
              <a:gd name="connsiteX6" fmla="*/ 0 w 4063800"/>
              <a:gd name="connsiteY6" fmla="*/ 5892510 h 6273491"/>
              <a:gd name="connsiteX7" fmla="*/ 0 w 4063800"/>
              <a:gd name="connsiteY7" fmla="*/ 380981 h 6273491"/>
              <a:gd name="connsiteX8" fmla="*/ 380981 w 4063800"/>
              <a:gd name="connsiteY8" fmla="*/ 0 h 627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3800" h="6273491">
                <a:moveTo>
                  <a:pt x="380981" y="0"/>
                </a:moveTo>
                <a:lnTo>
                  <a:pt x="3682819" y="0"/>
                </a:lnTo>
                <a:cubicBezTo>
                  <a:pt x="3893628" y="0"/>
                  <a:pt x="4063800" y="170172"/>
                  <a:pt x="4063800" y="380981"/>
                </a:cubicBezTo>
                <a:lnTo>
                  <a:pt x="4063800" y="5892510"/>
                </a:lnTo>
                <a:cubicBezTo>
                  <a:pt x="4063800" y="6103320"/>
                  <a:pt x="3893628" y="6273491"/>
                  <a:pt x="3682819" y="6273491"/>
                </a:cubicBezTo>
                <a:lnTo>
                  <a:pt x="380981" y="6273491"/>
                </a:lnTo>
                <a:cubicBezTo>
                  <a:pt x="170172" y="6273491"/>
                  <a:pt x="0" y="6103320"/>
                  <a:pt x="0" y="5892510"/>
                </a:cubicBezTo>
                <a:lnTo>
                  <a:pt x="0" y="380981"/>
                </a:lnTo>
                <a:cubicBezTo>
                  <a:pt x="0" y="170172"/>
                  <a:pt x="170172" y="0"/>
                  <a:pt x="380981" y="0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2AD01EE-FC8F-E644-9F0D-9ABEE208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28D3EA2-355C-F548-8EAD-7BC36C2F4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400" y="6242400"/>
            <a:ext cx="3657600" cy="233172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AD2D088-62FB-5548-A438-18DB41299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2400" y="5421600"/>
            <a:ext cx="3657600" cy="233172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E0F92D3-C567-8549-A4E1-0C290A299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4400" y="6955200"/>
            <a:ext cx="3657600" cy="23317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3C4F053-ECDA-414A-BA2A-D4396D6EB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36400" y="6242400"/>
            <a:ext cx="3657600" cy="233172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61AC98B-C16F-2543-8B67-1F5B345CDD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508400" y="5421600"/>
            <a:ext cx="3657600" cy="23317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916DDC9-FC8E-F747-8716-F335B31CF2BF}"/>
              </a:ext>
            </a:extLst>
          </p:cNvPr>
          <p:cNvSpPr/>
          <p:nvPr/>
        </p:nvSpPr>
        <p:spPr>
          <a:xfrm>
            <a:off x="4572000" y="2412723"/>
            <a:ext cx="15238800" cy="25416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Наши ценности — причина,</a:t>
            </a:r>
            <a:br>
              <a:rPr lang="ru-RU" sz="6800" dirty="0">
                <a:latin typeface="Verdana" panose="020B0604030504040204" pitchFamily="34" charset="0"/>
              </a:rPr>
            </a:br>
            <a:r>
              <a:rPr lang="ru-RU" sz="6800" dirty="0">
                <a:latin typeface="Verdana" panose="020B0604030504040204" pitchFamily="34" charset="0"/>
              </a:rPr>
              <a:t>по которой нас выбирают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0EF4E8-BCB2-4842-9D46-16CEEF19F1F3}"/>
              </a:ext>
            </a:extLst>
          </p:cNvPr>
          <p:cNvSpPr/>
          <p:nvPr/>
        </p:nvSpPr>
        <p:spPr>
          <a:xfrm>
            <a:off x="1206000" y="84600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Надёжность</a:t>
            </a:r>
            <a:endParaRPr lang="en-US" sz="2600" b="1" dirty="0">
              <a:latin typeface="Verdana" panose="020B0604030504040204" pitchFamily="34" charset="0"/>
            </a:endParaRP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Строго выполняем </a:t>
            </a:r>
            <a:r>
              <a:rPr lang="ru-RU" sz="2000" dirty="0" err="1">
                <a:latin typeface="Verdana" panose="020B0604030504040204" pitchFamily="34" charset="0"/>
              </a:rPr>
              <a:t>обя-зательства</a:t>
            </a:r>
            <a:r>
              <a:rPr lang="ru-RU" sz="2000" dirty="0">
                <a:latin typeface="Verdana" panose="020B0604030504040204" pitchFamily="34" charset="0"/>
              </a:rPr>
              <a:t> и соблюдаем договорённости. Вы полу-чаете прозрачное </a:t>
            </a:r>
            <a:r>
              <a:rPr lang="ru-RU" sz="2000" dirty="0" err="1">
                <a:latin typeface="Verdana" panose="020B0604030504040204" pitchFamily="34" charset="0"/>
              </a:rPr>
              <a:t>взаимо</a:t>
            </a:r>
            <a:r>
              <a:rPr lang="ru-RU" sz="2000" dirty="0">
                <a:latin typeface="Verdana" panose="020B0604030504040204" pitchFamily="34" charset="0"/>
              </a:rPr>
              <a:t>-действие, управляемые сроки и долгосрочные партнёрские отношения.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1EE075-4BDB-0A45-A720-6589D31B9925}"/>
              </a:ext>
            </a:extLst>
          </p:cNvPr>
          <p:cNvSpPr/>
          <p:nvPr/>
        </p:nvSpPr>
        <p:spPr>
          <a:xfrm>
            <a:off x="5778000" y="76968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spc="-100" dirty="0">
                <a:latin typeface="Verdana" panose="020B0604030504040204" pitchFamily="34" charset="0"/>
              </a:rPr>
              <a:t>Профессионализм</a:t>
            </a:r>
            <a:endParaRPr lang="en-US" sz="2600" b="1" spc="-100" dirty="0">
              <a:latin typeface="Verdana" panose="020B0604030504040204" pitchFamily="34" charset="0"/>
            </a:endParaRP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Опираемся на </a:t>
            </a:r>
            <a:r>
              <a:rPr lang="ru-RU" sz="2000" dirty="0" err="1">
                <a:latin typeface="Verdana" panose="020B0604030504040204" pitchFamily="34" charset="0"/>
              </a:rPr>
              <a:t>многолет-ний</a:t>
            </a:r>
            <a:r>
              <a:rPr lang="ru-RU" sz="2000" dirty="0">
                <a:latin typeface="Verdana" panose="020B0604030504040204" pitchFamily="34" charset="0"/>
              </a:rPr>
              <a:t> опыт и сильную команду специалистов. Глубоко понимаем задачи заказчика и предлагаем оптимальные, технически обоснованные решения.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1CCF71-FE4A-F142-98A8-EA6A1952054A}"/>
              </a:ext>
            </a:extLst>
          </p:cNvPr>
          <p:cNvSpPr/>
          <p:nvPr/>
        </p:nvSpPr>
        <p:spPr>
          <a:xfrm>
            <a:off x="10350000" y="92196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Развитие</a:t>
            </a: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Постоянно совершен</a:t>
            </a:r>
            <a:r>
              <a:rPr lang="en-US" sz="2000" dirty="0">
                <a:latin typeface="Verdana" panose="020B0604030504040204" pitchFamily="34" charset="0"/>
              </a:rPr>
              <a:t>-</a:t>
            </a:r>
            <a:r>
              <a:rPr lang="ru-RU" sz="2000" dirty="0" err="1">
                <a:latin typeface="Verdana" panose="020B0604030504040204" pitchFamily="34" charset="0"/>
              </a:rPr>
              <a:t>ствуем</a:t>
            </a:r>
            <a:r>
              <a:rPr lang="ru-RU" sz="2000" dirty="0">
                <a:latin typeface="Verdana" panose="020B0604030504040204" pitchFamily="34" charset="0"/>
              </a:rPr>
              <a:t> компетенции, процессы и материально-техническую базу. Это позволяет реализовывать проекты эффективнее конкурентов.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741C9A-F775-C84B-B672-BB84D70022CE}"/>
              </a:ext>
            </a:extLst>
          </p:cNvPr>
          <p:cNvSpPr/>
          <p:nvPr/>
        </p:nvSpPr>
        <p:spPr>
          <a:xfrm>
            <a:off x="14922000" y="84600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Ориентация на клиента</a:t>
            </a: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Обеспечиваем полный цикл сопровождения: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</a:rPr>
              <a:t>от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</a:rPr>
              <a:t>поставки до </a:t>
            </a:r>
            <a:r>
              <a:rPr lang="ru-RU" sz="2000" dirty="0" err="1">
                <a:latin typeface="Verdana" panose="020B0604030504040204" pitchFamily="34" charset="0"/>
              </a:rPr>
              <a:t>постгаран</a:t>
            </a:r>
            <a:r>
              <a:rPr lang="en-US" sz="2000" dirty="0">
                <a:latin typeface="Verdana" panose="020B0604030504040204" pitchFamily="34" charset="0"/>
              </a:rPr>
              <a:t>-</a:t>
            </a:r>
            <a:r>
              <a:rPr lang="ru-RU" sz="2000" dirty="0" err="1">
                <a:latin typeface="Verdana" panose="020B0604030504040204" pitchFamily="34" charset="0"/>
              </a:rPr>
              <a:t>тийного</a:t>
            </a:r>
            <a:r>
              <a:rPr lang="ru-RU" sz="2000" dirty="0">
                <a:latin typeface="Verdana" panose="020B0604030504040204" pitchFamily="34" charset="0"/>
              </a:rPr>
              <a:t> обслуживания, учитывая специфику каждого объекта.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ACED1A-A912-2248-95A6-A64535287E90}"/>
              </a:ext>
            </a:extLst>
          </p:cNvPr>
          <p:cNvSpPr/>
          <p:nvPr/>
        </p:nvSpPr>
        <p:spPr>
          <a:xfrm>
            <a:off x="19494000" y="7696800"/>
            <a:ext cx="3682800" cy="3808800"/>
          </a:xfrm>
          <a:prstGeom prst="rect">
            <a:avLst/>
          </a:prstGeom>
        </p:spPr>
        <p:txBody>
          <a:bodyPr lIns="0" tIns="36000" rIns="0" bIns="0">
            <a:noAutofit/>
          </a:bodyPr>
          <a:lstStyle/>
          <a:p>
            <a:pPr algn="ctr" fontAlgn="t">
              <a:lnSpc>
                <a:spcPts val="32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Партнёрство</a:t>
            </a:r>
            <a:endParaRPr lang="en-US" sz="2600" b="1" dirty="0">
              <a:latin typeface="Verdana" panose="020B0604030504040204" pitchFamily="34" charset="0"/>
            </a:endParaRPr>
          </a:p>
          <a:p>
            <a:pPr marL="180000" fontAlgn="t">
              <a:lnSpc>
                <a:spcPts val="3200"/>
              </a:lnSpc>
            </a:pPr>
            <a:r>
              <a:rPr lang="ru-RU" sz="2000" dirty="0">
                <a:latin typeface="Verdana" panose="020B0604030504040204" pitchFamily="34" charset="0"/>
              </a:rPr>
              <a:t>Рассматриваем клиента как стратегического партнёра. Берём на себя вопросы комплексного оснащения, позволяя со-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средоточиться</a:t>
            </a:r>
            <a:r>
              <a:rPr lang="ru-RU" sz="2000" dirty="0">
                <a:latin typeface="Verdana" panose="020B0604030504040204" pitchFamily="34" charset="0"/>
              </a:rPr>
              <a:t> на ключе-</a:t>
            </a:r>
            <a:r>
              <a:rPr lang="ru-RU" sz="2000" dirty="0" err="1">
                <a:latin typeface="Verdana" panose="020B0604030504040204" pitchFamily="34" charset="0"/>
              </a:rPr>
              <a:t>вых</a:t>
            </a:r>
            <a:r>
              <a:rPr lang="ru-RU" sz="2000" dirty="0">
                <a:latin typeface="Verdana" panose="020B0604030504040204" pitchFamily="34" charset="0"/>
              </a:rPr>
              <a:t> задачах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06045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68F7CED-9069-564E-B93F-15BC684AD7C8}"/>
              </a:ext>
            </a:extLst>
          </p:cNvPr>
          <p:cNvSpPr/>
          <p:nvPr/>
        </p:nvSpPr>
        <p:spPr>
          <a:xfrm>
            <a:off x="18589524" y="3420830"/>
            <a:ext cx="4417504" cy="3311298"/>
          </a:xfrm>
          <a:custGeom>
            <a:avLst/>
            <a:gdLst>
              <a:gd name="connsiteX0" fmla="*/ 4387455 w 4417504"/>
              <a:gd name="connsiteY0" fmla="*/ 1780935 h 3311298"/>
              <a:gd name="connsiteX1" fmla="*/ 4387455 w 4417504"/>
              <a:gd name="connsiteY1" fmla="*/ 1530351 h 3311298"/>
              <a:gd name="connsiteX2" fmla="*/ 3573984 w 4417504"/>
              <a:gd name="connsiteY2" fmla="*/ 125279 h 3311298"/>
              <a:gd name="connsiteX3" fmla="*/ 3356671 w 4417504"/>
              <a:gd name="connsiteY3" fmla="*/ 0 h 3311298"/>
              <a:gd name="connsiteX4" fmla="*/ 1060828 w 4417504"/>
              <a:gd name="connsiteY4" fmla="*/ 0 h 3311298"/>
              <a:gd name="connsiteX5" fmla="*/ 843516 w 4417504"/>
              <a:gd name="connsiteY5" fmla="*/ 125292 h 3311298"/>
              <a:gd name="connsiteX6" fmla="*/ 30046 w 4417504"/>
              <a:gd name="connsiteY6" fmla="*/ 1530351 h 3311298"/>
              <a:gd name="connsiteX7" fmla="*/ 30046 w 4417504"/>
              <a:gd name="connsiteY7" fmla="*/ 1780935 h 3311298"/>
              <a:gd name="connsiteX8" fmla="*/ 843530 w 4417504"/>
              <a:gd name="connsiteY8" fmla="*/ 3186007 h 3311298"/>
              <a:gd name="connsiteX9" fmla="*/ 1060828 w 4417504"/>
              <a:gd name="connsiteY9" fmla="*/ 3311299 h 3311298"/>
              <a:gd name="connsiteX10" fmla="*/ 3356710 w 4417504"/>
              <a:gd name="connsiteY10" fmla="*/ 3311299 h 3311298"/>
              <a:gd name="connsiteX11" fmla="*/ 3574021 w 4417504"/>
              <a:gd name="connsiteY11" fmla="*/ 3186007 h 33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04" h="3311298">
                <a:moveTo>
                  <a:pt x="4387455" y="1780935"/>
                </a:moveTo>
                <a:cubicBezTo>
                  <a:pt x="4427521" y="1711736"/>
                  <a:pt x="4427521" y="1599550"/>
                  <a:pt x="4387455" y="1530351"/>
                </a:cubicBezTo>
                <a:lnTo>
                  <a:pt x="3573984" y="125279"/>
                </a:lnTo>
                <a:cubicBezTo>
                  <a:pt x="3533917" y="56093"/>
                  <a:pt x="3436627" y="0"/>
                  <a:pt x="3356671" y="0"/>
                </a:cubicBezTo>
                <a:lnTo>
                  <a:pt x="1060828" y="0"/>
                </a:lnTo>
                <a:cubicBezTo>
                  <a:pt x="980821" y="0"/>
                  <a:pt x="883582" y="56093"/>
                  <a:pt x="843516" y="125292"/>
                </a:cubicBezTo>
                <a:lnTo>
                  <a:pt x="30046" y="1530351"/>
                </a:lnTo>
                <a:cubicBezTo>
                  <a:pt x="-10009" y="1599550"/>
                  <a:pt x="-10021" y="1711736"/>
                  <a:pt x="30046" y="1780935"/>
                </a:cubicBezTo>
                <a:lnTo>
                  <a:pt x="843530" y="3186007"/>
                </a:lnTo>
                <a:cubicBezTo>
                  <a:pt x="883582" y="3255206"/>
                  <a:pt x="980873" y="3311299"/>
                  <a:pt x="1060828" y="3311299"/>
                </a:cubicBezTo>
                <a:lnTo>
                  <a:pt x="3356710" y="3311299"/>
                </a:lnTo>
                <a:cubicBezTo>
                  <a:pt x="3436717" y="3311299"/>
                  <a:pt x="3533955" y="3255206"/>
                  <a:pt x="3574021" y="3186007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54EA51-E224-AE48-A136-E2DAC31087E9}"/>
              </a:ext>
            </a:extLst>
          </p:cNvPr>
          <p:cNvSpPr/>
          <p:nvPr/>
        </p:nvSpPr>
        <p:spPr>
          <a:xfrm>
            <a:off x="18589529" y="7044203"/>
            <a:ext cx="4417499" cy="3311362"/>
          </a:xfrm>
          <a:custGeom>
            <a:avLst/>
            <a:gdLst>
              <a:gd name="connsiteX0" fmla="*/ 4387451 w 4417499"/>
              <a:gd name="connsiteY0" fmla="*/ 1780935 h 3311362"/>
              <a:gd name="connsiteX1" fmla="*/ 4387451 w 4417499"/>
              <a:gd name="connsiteY1" fmla="*/ 1530351 h 3311362"/>
              <a:gd name="connsiteX2" fmla="*/ 3573979 w 4417499"/>
              <a:gd name="connsiteY2" fmla="*/ 125279 h 3311362"/>
              <a:gd name="connsiteX3" fmla="*/ 3356666 w 4417499"/>
              <a:gd name="connsiteY3" fmla="*/ 0 h 3311362"/>
              <a:gd name="connsiteX4" fmla="*/ 1060823 w 4417499"/>
              <a:gd name="connsiteY4" fmla="*/ 0 h 3311362"/>
              <a:gd name="connsiteX5" fmla="*/ 843525 w 4417499"/>
              <a:gd name="connsiteY5" fmla="*/ 125292 h 3311362"/>
              <a:gd name="connsiteX6" fmla="*/ 30041 w 4417499"/>
              <a:gd name="connsiteY6" fmla="*/ 1530414 h 3311362"/>
              <a:gd name="connsiteX7" fmla="*/ 30041 w 4417499"/>
              <a:gd name="connsiteY7" fmla="*/ 1780998 h 3311362"/>
              <a:gd name="connsiteX8" fmla="*/ 843525 w 4417499"/>
              <a:gd name="connsiteY8" fmla="*/ 3186070 h 3311362"/>
              <a:gd name="connsiteX9" fmla="*/ 1060823 w 4417499"/>
              <a:gd name="connsiteY9" fmla="*/ 3311362 h 3311362"/>
              <a:gd name="connsiteX10" fmla="*/ 3356718 w 4417499"/>
              <a:gd name="connsiteY10" fmla="*/ 3311362 h 3311362"/>
              <a:gd name="connsiteX11" fmla="*/ 3574016 w 4417499"/>
              <a:gd name="connsiteY11" fmla="*/ 3186070 h 331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499" h="3311362">
                <a:moveTo>
                  <a:pt x="4387451" y="1780935"/>
                </a:moveTo>
                <a:cubicBezTo>
                  <a:pt x="4427516" y="1711736"/>
                  <a:pt x="4427516" y="1599549"/>
                  <a:pt x="4387451" y="1530351"/>
                </a:cubicBezTo>
                <a:lnTo>
                  <a:pt x="3573979" y="125279"/>
                </a:lnTo>
                <a:cubicBezTo>
                  <a:pt x="3533924" y="56093"/>
                  <a:pt x="3436622" y="0"/>
                  <a:pt x="3356666" y="0"/>
                </a:cubicBezTo>
                <a:lnTo>
                  <a:pt x="1060823" y="0"/>
                </a:lnTo>
                <a:cubicBezTo>
                  <a:pt x="980817" y="0"/>
                  <a:pt x="883578" y="56093"/>
                  <a:pt x="843525" y="125292"/>
                </a:cubicBezTo>
                <a:lnTo>
                  <a:pt x="30041" y="1530414"/>
                </a:lnTo>
                <a:cubicBezTo>
                  <a:pt x="-10014" y="1599613"/>
                  <a:pt x="-10014" y="1711799"/>
                  <a:pt x="30041" y="1780998"/>
                </a:cubicBezTo>
                <a:lnTo>
                  <a:pt x="843525" y="3186070"/>
                </a:lnTo>
                <a:cubicBezTo>
                  <a:pt x="883578" y="3255268"/>
                  <a:pt x="980868" y="3311362"/>
                  <a:pt x="1060823" y="3311362"/>
                </a:cubicBezTo>
                <a:lnTo>
                  <a:pt x="3356718" y="3311362"/>
                </a:lnTo>
                <a:cubicBezTo>
                  <a:pt x="3436724" y="3311362"/>
                  <a:pt x="3533963" y="3255256"/>
                  <a:pt x="3574016" y="318607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6E3B09-0010-0942-BF0C-8F8F9FEBDF80}"/>
              </a:ext>
            </a:extLst>
          </p:cNvPr>
          <p:cNvSpPr/>
          <p:nvPr/>
        </p:nvSpPr>
        <p:spPr>
          <a:xfrm>
            <a:off x="14784486" y="1609150"/>
            <a:ext cx="4417542" cy="3311298"/>
          </a:xfrm>
          <a:custGeom>
            <a:avLst/>
            <a:gdLst>
              <a:gd name="connsiteX0" fmla="*/ 4387492 w 4417542"/>
              <a:gd name="connsiteY0" fmla="*/ 1780935 h 3311298"/>
              <a:gd name="connsiteX1" fmla="*/ 4387492 w 4417542"/>
              <a:gd name="connsiteY1" fmla="*/ 1530351 h 3311298"/>
              <a:gd name="connsiteX2" fmla="*/ 3574022 w 4417542"/>
              <a:gd name="connsiteY2" fmla="*/ 125279 h 3311298"/>
              <a:gd name="connsiteX3" fmla="*/ 3356710 w 4417542"/>
              <a:gd name="connsiteY3" fmla="*/ 0 h 3311298"/>
              <a:gd name="connsiteX4" fmla="*/ 1060828 w 4417542"/>
              <a:gd name="connsiteY4" fmla="*/ 0 h 3311298"/>
              <a:gd name="connsiteX5" fmla="*/ 843517 w 4417542"/>
              <a:gd name="connsiteY5" fmla="*/ 125292 h 3311298"/>
              <a:gd name="connsiteX6" fmla="*/ 30046 w 4417542"/>
              <a:gd name="connsiteY6" fmla="*/ 1530351 h 3311298"/>
              <a:gd name="connsiteX7" fmla="*/ 30046 w 4417542"/>
              <a:gd name="connsiteY7" fmla="*/ 1780935 h 3311298"/>
              <a:gd name="connsiteX8" fmla="*/ 843517 w 4417542"/>
              <a:gd name="connsiteY8" fmla="*/ 3186007 h 3311298"/>
              <a:gd name="connsiteX9" fmla="*/ 1060828 w 4417542"/>
              <a:gd name="connsiteY9" fmla="*/ 3311299 h 3311298"/>
              <a:gd name="connsiteX10" fmla="*/ 3356722 w 4417542"/>
              <a:gd name="connsiteY10" fmla="*/ 3311299 h 3311298"/>
              <a:gd name="connsiteX11" fmla="*/ 3574022 w 4417542"/>
              <a:gd name="connsiteY11" fmla="*/ 3186019 h 33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42" h="3311298">
                <a:moveTo>
                  <a:pt x="4387492" y="1780935"/>
                </a:moveTo>
                <a:cubicBezTo>
                  <a:pt x="4427559" y="1711736"/>
                  <a:pt x="4427559" y="1599550"/>
                  <a:pt x="4387492" y="1530351"/>
                </a:cubicBezTo>
                <a:lnTo>
                  <a:pt x="3574022" y="125279"/>
                </a:lnTo>
                <a:cubicBezTo>
                  <a:pt x="3533955" y="56093"/>
                  <a:pt x="3436665" y="0"/>
                  <a:pt x="3356710" y="0"/>
                </a:cubicBezTo>
                <a:lnTo>
                  <a:pt x="1060828" y="0"/>
                </a:lnTo>
                <a:cubicBezTo>
                  <a:pt x="980821" y="0"/>
                  <a:pt x="883582" y="56093"/>
                  <a:pt x="843517" y="125292"/>
                </a:cubicBezTo>
                <a:lnTo>
                  <a:pt x="30046" y="1530351"/>
                </a:lnTo>
                <a:cubicBezTo>
                  <a:pt x="-10009" y="1599550"/>
                  <a:pt x="-10021" y="1711736"/>
                  <a:pt x="30046" y="1780935"/>
                </a:cubicBezTo>
                <a:lnTo>
                  <a:pt x="843517" y="3186007"/>
                </a:lnTo>
                <a:cubicBezTo>
                  <a:pt x="883582" y="3255206"/>
                  <a:pt x="980873" y="3311299"/>
                  <a:pt x="1060828" y="3311299"/>
                </a:cubicBezTo>
                <a:lnTo>
                  <a:pt x="3356722" y="3311299"/>
                </a:lnTo>
                <a:cubicBezTo>
                  <a:pt x="3436729" y="3311299"/>
                  <a:pt x="3533968" y="3255206"/>
                  <a:pt x="3574022" y="3186019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92F30D1-5AFC-C349-967C-001947A60719}"/>
              </a:ext>
            </a:extLst>
          </p:cNvPr>
          <p:cNvSpPr/>
          <p:nvPr/>
        </p:nvSpPr>
        <p:spPr>
          <a:xfrm>
            <a:off x="10979466" y="7044203"/>
            <a:ext cx="4417528" cy="3311348"/>
          </a:xfrm>
          <a:custGeom>
            <a:avLst/>
            <a:gdLst>
              <a:gd name="connsiteX0" fmla="*/ 4387489 w 4417528"/>
              <a:gd name="connsiteY0" fmla="*/ 1780935 h 3311348"/>
              <a:gd name="connsiteX1" fmla="*/ 4387489 w 4417528"/>
              <a:gd name="connsiteY1" fmla="*/ 1530351 h 3311348"/>
              <a:gd name="connsiteX2" fmla="*/ 3574017 w 4417528"/>
              <a:gd name="connsiteY2" fmla="*/ 125292 h 3311348"/>
              <a:gd name="connsiteX3" fmla="*/ 3356705 w 4417528"/>
              <a:gd name="connsiteY3" fmla="*/ 0 h 3311348"/>
              <a:gd name="connsiteX4" fmla="*/ 1060810 w 4417528"/>
              <a:gd name="connsiteY4" fmla="*/ 0 h 3311348"/>
              <a:gd name="connsiteX5" fmla="*/ 843499 w 4417528"/>
              <a:gd name="connsiteY5" fmla="*/ 125279 h 3311348"/>
              <a:gd name="connsiteX6" fmla="*/ 30040 w 4417528"/>
              <a:gd name="connsiteY6" fmla="*/ 1530414 h 3311348"/>
              <a:gd name="connsiteX7" fmla="*/ 30040 w 4417528"/>
              <a:gd name="connsiteY7" fmla="*/ 1780986 h 3311348"/>
              <a:gd name="connsiteX8" fmla="*/ 843512 w 4417528"/>
              <a:gd name="connsiteY8" fmla="*/ 3186057 h 3311348"/>
              <a:gd name="connsiteX9" fmla="*/ 1060824 w 4417528"/>
              <a:gd name="connsiteY9" fmla="*/ 3311349 h 3311348"/>
              <a:gd name="connsiteX10" fmla="*/ 3356705 w 4417528"/>
              <a:gd name="connsiteY10" fmla="*/ 3311349 h 3311348"/>
              <a:gd name="connsiteX11" fmla="*/ 3574017 w 4417528"/>
              <a:gd name="connsiteY11" fmla="*/ 3186057 h 33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28" h="3311348">
                <a:moveTo>
                  <a:pt x="4387489" y="1780935"/>
                </a:moveTo>
                <a:cubicBezTo>
                  <a:pt x="4427542" y="1711736"/>
                  <a:pt x="4427542" y="1599549"/>
                  <a:pt x="4387489" y="1530351"/>
                </a:cubicBezTo>
                <a:lnTo>
                  <a:pt x="3574017" y="125292"/>
                </a:lnTo>
                <a:cubicBezTo>
                  <a:pt x="3533950" y="56093"/>
                  <a:pt x="3436660" y="0"/>
                  <a:pt x="3356705" y="0"/>
                </a:cubicBezTo>
                <a:lnTo>
                  <a:pt x="1060810" y="0"/>
                </a:lnTo>
                <a:cubicBezTo>
                  <a:pt x="980804" y="0"/>
                  <a:pt x="883566" y="56093"/>
                  <a:pt x="843499" y="125279"/>
                </a:cubicBezTo>
                <a:lnTo>
                  <a:pt x="30040" y="1530414"/>
                </a:lnTo>
                <a:cubicBezTo>
                  <a:pt x="-10013" y="1599600"/>
                  <a:pt x="-10013" y="1711787"/>
                  <a:pt x="30040" y="1780986"/>
                </a:cubicBezTo>
                <a:lnTo>
                  <a:pt x="843512" y="3186057"/>
                </a:lnTo>
                <a:cubicBezTo>
                  <a:pt x="883566" y="3255256"/>
                  <a:pt x="980868" y="3311349"/>
                  <a:pt x="1060824" y="3311349"/>
                </a:cubicBezTo>
                <a:lnTo>
                  <a:pt x="3356705" y="3311349"/>
                </a:lnTo>
                <a:cubicBezTo>
                  <a:pt x="3436711" y="3311349"/>
                  <a:pt x="3533950" y="3255256"/>
                  <a:pt x="3574017" y="3186057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3357AB8-599A-1049-A3BE-7A6BFAB6A6CB}"/>
              </a:ext>
            </a:extLst>
          </p:cNvPr>
          <p:cNvSpPr/>
          <p:nvPr/>
        </p:nvSpPr>
        <p:spPr>
          <a:xfrm>
            <a:off x="10979462" y="3420830"/>
            <a:ext cx="4417538" cy="3311298"/>
          </a:xfrm>
          <a:custGeom>
            <a:avLst/>
            <a:gdLst>
              <a:gd name="connsiteX0" fmla="*/ 4387493 w 4417538"/>
              <a:gd name="connsiteY0" fmla="*/ 1780935 h 3311298"/>
              <a:gd name="connsiteX1" fmla="*/ 4387493 w 4417538"/>
              <a:gd name="connsiteY1" fmla="*/ 1530351 h 3311298"/>
              <a:gd name="connsiteX2" fmla="*/ 3574022 w 4417538"/>
              <a:gd name="connsiteY2" fmla="*/ 125279 h 3311298"/>
              <a:gd name="connsiteX3" fmla="*/ 3356709 w 4417538"/>
              <a:gd name="connsiteY3" fmla="*/ 0 h 3311298"/>
              <a:gd name="connsiteX4" fmla="*/ 1060815 w 4417538"/>
              <a:gd name="connsiteY4" fmla="*/ 0 h 3311298"/>
              <a:gd name="connsiteX5" fmla="*/ 843503 w 4417538"/>
              <a:gd name="connsiteY5" fmla="*/ 125279 h 3311298"/>
              <a:gd name="connsiteX6" fmla="*/ 30045 w 4417538"/>
              <a:gd name="connsiteY6" fmla="*/ 1530364 h 3311298"/>
              <a:gd name="connsiteX7" fmla="*/ 30045 w 4417538"/>
              <a:gd name="connsiteY7" fmla="*/ 1780935 h 3311298"/>
              <a:gd name="connsiteX8" fmla="*/ 843517 w 4417538"/>
              <a:gd name="connsiteY8" fmla="*/ 3186007 h 3311298"/>
              <a:gd name="connsiteX9" fmla="*/ 1060828 w 4417538"/>
              <a:gd name="connsiteY9" fmla="*/ 3311299 h 3311298"/>
              <a:gd name="connsiteX10" fmla="*/ 3356709 w 4417538"/>
              <a:gd name="connsiteY10" fmla="*/ 3311299 h 3311298"/>
              <a:gd name="connsiteX11" fmla="*/ 3574022 w 4417538"/>
              <a:gd name="connsiteY11" fmla="*/ 3186007 h 33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38" h="3311298">
                <a:moveTo>
                  <a:pt x="4387493" y="1780935"/>
                </a:moveTo>
                <a:cubicBezTo>
                  <a:pt x="4427560" y="1711736"/>
                  <a:pt x="4427546" y="1599550"/>
                  <a:pt x="4387493" y="1530351"/>
                </a:cubicBezTo>
                <a:lnTo>
                  <a:pt x="3574022" y="125279"/>
                </a:lnTo>
                <a:cubicBezTo>
                  <a:pt x="3533955" y="56093"/>
                  <a:pt x="3436665" y="0"/>
                  <a:pt x="3356709" y="0"/>
                </a:cubicBezTo>
                <a:lnTo>
                  <a:pt x="1060815" y="0"/>
                </a:lnTo>
                <a:cubicBezTo>
                  <a:pt x="980809" y="0"/>
                  <a:pt x="883570" y="56093"/>
                  <a:pt x="843503" y="125279"/>
                </a:cubicBezTo>
                <a:lnTo>
                  <a:pt x="30045" y="1530364"/>
                </a:lnTo>
                <a:cubicBezTo>
                  <a:pt x="-10021" y="1599550"/>
                  <a:pt x="-10009" y="1711736"/>
                  <a:pt x="30045" y="1780935"/>
                </a:cubicBezTo>
                <a:lnTo>
                  <a:pt x="843517" y="3186007"/>
                </a:lnTo>
                <a:cubicBezTo>
                  <a:pt x="883583" y="3255193"/>
                  <a:pt x="980873" y="3311299"/>
                  <a:pt x="1060828" y="3311299"/>
                </a:cubicBezTo>
                <a:lnTo>
                  <a:pt x="3356709" y="3311299"/>
                </a:lnTo>
                <a:cubicBezTo>
                  <a:pt x="3436716" y="3311299"/>
                  <a:pt x="3533955" y="3255206"/>
                  <a:pt x="3574022" y="3186007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5295E82-F5DA-A341-A221-B7657D1133A8}"/>
              </a:ext>
            </a:extLst>
          </p:cNvPr>
          <p:cNvSpPr/>
          <p:nvPr/>
        </p:nvSpPr>
        <p:spPr>
          <a:xfrm>
            <a:off x="14784499" y="8855896"/>
            <a:ext cx="4417542" cy="3311310"/>
          </a:xfrm>
          <a:custGeom>
            <a:avLst/>
            <a:gdLst>
              <a:gd name="connsiteX0" fmla="*/ 4387494 w 4417542"/>
              <a:gd name="connsiteY0" fmla="*/ 1780935 h 3311310"/>
              <a:gd name="connsiteX1" fmla="*/ 4387494 w 4417542"/>
              <a:gd name="connsiteY1" fmla="*/ 1530351 h 3311310"/>
              <a:gd name="connsiteX2" fmla="*/ 3574022 w 4417542"/>
              <a:gd name="connsiteY2" fmla="*/ 125279 h 3311310"/>
              <a:gd name="connsiteX3" fmla="*/ 3356710 w 4417542"/>
              <a:gd name="connsiteY3" fmla="*/ 0 h 3311310"/>
              <a:gd name="connsiteX4" fmla="*/ 1060828 w 4417542"/>
              <a:gd name="connsiteY4" fmla="*/ 0 h 3311310"/>
              <a:gd name="connsiteX5" fmla="*/ 843517 w 4417542"/>
              <a:gd name="connsiteY5" fmla="*/ 125292 h 3311310"/>
              <a:gd name="connsiteX6" fmla="*/ 30046 w 4417542"/>
              <a:gd name="connsiteY6" fmla="*/ 1530364 h 3311310"/>
              <a:gd name="connsiteX7" fmla="*/ 30046 w 4417542"/>
              <a:gd name="connsiteY7" fmla="*/ 1780948 h 3311310"/>
              <a:gd name="connsiteX8" fmla="*/ 843517 w 4417542"/>
              <a:gd name="connsiteY8" fmla="*/ 3186019 h 3311310"/>
              <a:gd name="connsiteX9" fmla="*/ 1060828 w 4417542"/>
              <a:gd name="connsiteY9" fmla="*/ 3311311 h 3311310"/>
              <a:gd name="connsiteX10" fmla="*/ 3356710 w 4417542"/>
              <a:gd name="connsiteY10" fmla="*/ 3311311 h 3311310"/>
              <a:gd name="connsiteX11" fmla="*/ 3574022 w 4417542"/>
              <a:gd name="connsiteY11" fmla="*/ 3186032 h 331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542" h="3311310">
                <a:moveTo>
                  <a:pt x="4387494" y="1780935"/>
                </a:moveTo>
                <a:cubicBezTo>
                  <a:pt x="4427559" y="1711736"/>
                  <a:pt x="4427559" y="1599550"/>
                  <a:pt x="4387494" y="1530351"/>
                </a:cubicBezTo>
                <a:lnTo>
                  <a:pt x="3574022" y="125279"/>
                </a:lnTo>
                <a:cubicBezTo>
                  <a:pt x="3533955" y="56093"/>
                  <a:pt x="3436665" y="0"/>
                  <a:pt x="3356710" y="0"/>
                </a:cubicBezTo>
                <a:lnTo>
                  <a:pt x="1060828" y="0"/>
                </a:lnTo>
                <a:cubicBezTo>
                  <a:pt x="980823" y="0"/>
                  <a:pt x="883582" y="56106"/>
                  <a:pt x="843517" y="125292"/>
                </a:cubicBezTo>
                <a:lnTo>
                  <a:pt x="30046" y="1530364"/>
                </a:lnTo>
                <a:cubicBezTo>
                  <a:pt x="-10009" y="1599562"/>
                  <a:pt x="-10021" y="1711749"/>
                  <a:pt x="30046" y="1780948"/>
                </a:cubicBezTo>
                <a:lnTo>
                  <a:pt x="843517" y="3186019"/>
                </a:lnTo>
                <a:cubicBezTo>
                  <a:pt x="883582" y="3255206"/>
                  <a:pt x="980873" y="3311311"/>
                  <a:pt x="1060828" y="3311311"/>
                </a:cubicBezTo>
                <a:lnTo>
                  <a:pt x="3356710" y="3311311"/>
                </a:lnTo>
                <a:cubicBezTo>
                  <a:pt x="3436717" y="3311311"/>
                  <a:pt x="3533968" y="3255218"/>
                  <a:pt x="3574022" y="3186032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A217889-B8E0-934F-8854-6C346F484481}"/>
              </a:ext>
            </a:extLst>
          </p:cNvPr>
          <p:cNvSpPr/>
          <p:nvPr/>
        </p:nvSpPr>
        <p:spPr>
          <a:xfrm>
            <a:off x="17461462" y="7512442"/>
            <a:ext cx="12699" cy="12699"/>
          </a:xfrm>
          <a:custGeom>
            <a:avLst/>
            <a:gdLst>
              <a:gd name="connsiteX0" fmla="*/ 0 w 12699"/>
              <a:gd name="connsiteY0" fmla="*/ 0 h 12699"/>
              <a:gd name="connsiteX1" fmla="*/ 0 w 12699"/>
              <a:gd name="connsiteY1" fmla="*/ 0 h 1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9" h="12699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058ACA0-C703-1048-BAFC-BFF81EE80BDF}"/>
              </a:ext>
            </a:extLst>
          </p:cNvPr>
          <p:cNvSpPr/>
          <p:nvPr/>
        </p:nvSpPr>
        <p:spPr>
          <a:xfrm>
            <a:off x="17463000" y="7512213"/>
            <a:ext cx="12699" cy="12699"/>
          </a:xfrm>
          <a:custGeom>
            <a:avLst/>
            <a:gdLst>
              <a:gd name="connsiteX0" fmla="*/ 0 w 12699"/>
              <a:gd name="connsiteY0" fmla="*/ 0 h 12699"/>
              <a:gd name="connsiteX1" fmla="*/ 0 w 12699"/>
              <a:gd name="connsiteY1" fmla="*/ 0 h 1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99" h="12699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280C27-A941-C04A-8278-3B1F0BE12A81}"/>
              </a:ext>
            </a:extLst>
          </p:cNvPr>
          <p:cNvGrpSpPr/>
          <p:nvPr/>
        </p:nvGrpSpPr>
        <p:grpSpPr>
          <a:xfrm>
            <a:off x="15707221" y="5703826"/>
            <a:ext cx="2612451" cy="2368671"/>
            <a:chOff x="15707221" y="5703826"/>
            <a:chExt cx="2612451" cy="236867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E0F8A32-C756-C544-B148-C13A2DF12D61}"/>
                </a:ext>
              </a:extLst>
            </p:cNvPr>
            <p:cNvSpPr/>
            <p:nvPr/>
          </p:nvSpPr>
          <p:spPr>
            <a:xfrm>
              <a:off x="15707221" y="6403558"/>
              <a:ext cx="2612451" cy="756273"/>
            </a:xfrm>
            <a:custGeom>
              <a:avLst/>
              <a:gdLst>
                <a:gd name="connsiteX0" fmla="*/ 2280453 w 2612451"/>
                <a:gd name="connsiteY0" fmla="*/ 634270 h 756273"/>
                <a:gd name="connsiteX1" fmla="*/ 2124186 w 2612451"/>
                <a:gd name="connsiteY1" fmla="*/ 756273 h 756273"/>
                <a:gd name="connsiteX2" fmla="*/ 488292 w 2612451"/>
                <a:gd name="connsiteY2" fmla="*/ 756273 h 756273"/>
                <a:gd name="connsiteX3" fmla="*/ 332089 w 2612451"/>
                <a:gd name="connsiteY3" fmla="*/ 634270 h 756273"/>
                <a:gd name="connsiteX4" fmla="*/ 2460682 w 2612451"/>
                <a:gd name="connsiteY4" fmla="*/ 422839 h 756273"/>
                <a:gd name="connsiteX5" fmla="*/ 2367976 w 2612451"/>
                <a:gd name="connsiteY5" fmla="*/ 544854 h 756273"/>
                <a:gd name="connsiteX6" fmla="*/ 244641 w 2612451"/>
                <a:gd name="connsiteY6" fmla="*/ 544854 h 756273"/>
                <a:gd name="connsiteX7" fmla="*/ 151935 w 2612451"/>
                <a:gd name="connsiteY7" fmla="*/ 422839 h 756273"/>
                <a:gd name="connsiteX8" fmla="*/ 2565465 w 2612451"/>
                <a:gd name="connsiteY8" fmla="*/ 211419 h 756273"/>
                <a:gd name="connsiteX9" fmla="*/ 2512852 w 2612451"/>
                <a:gd name="connsiteY9" fmla="*/ 333435 h 756273"/>
                <a:gd name="connsiteX10" fmla="*/ 99690 w 2612451"/>
                <a:gd name="connsiteY10" fmla="*/ 333435 h 756273"/>
                <a:gd name="connsiteX11" fmla="*/ 47077 w 2612451"/>
                <a:gd name="connsiteY11" fmla="*/ 211419 h 756273"/>
                <a:gd name="connsiteX12" fmla="*/ 2612452 w 2612451"/>
                <a:gd name="connsiteY12" fmla="*/ 0 h 756273"/>
                <a:gd name="connsiteX13" fmla="*/ 2591739 w 2612451"/>
                <a:gd name="connsiteY13" fmla="*/ 122003 h 756273"/>
                <a:gd name="connsiteX14" fmla="*/ 20624 w 2612451"/>
                <a:gd name="connsiteY14" fmla="*/ 122003 h 756273"/>
                <a:gd name="connsiteX15" fmla="*/ 0 w 2612451"/>
                <a:gd name="connsiteY15" fmla="*/ 0 h 7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451" h="756273">
                  <a:moveTo>
                    <a:pt x="2280453" y="634270"/>
                  </a:moveTo>
                  <a:cubicBezTo>
                    <a:pt x="2231656" y="678988"/>
                    <a:pt x="2179406" y="719783"/>
                    <a:pt x="2124186" y="756273"/>
                  </a:cubicBezTo>
                  <a:lnTo>
                    <a:pt x="488292" y="756273"/>
                  </a:lnTo>
                  <a:cubicBezTo>
                    <a:pt x="433106" y="719763"/>
                    <a:pt x="380877" y="678970"/>
                    <a:pt x="332089" y="634270"/>
                  </a:cubicBezTo>
                  <a:close/>
                  <a:moveTo>
                    <a:pt x="2460682" y="422839"/>
                  </a:moveTo>
                  <a:cubicBezTo>
                    <a:pt x="2432724" y="465665"/>
                    <a:pt x="2401743" y="506441"/>
                    <a:pt x="2367976" y="544854"/>
                  </a:cubicBezTo>
                  <a:lnTo>
                    <a:pt x="244641" y="544854"/>
                  </a:lnTo>
                  <a:cubicBezTo>
                    <a:pt x="210871" y="506443"/>
                    <a:pt x="179890" y="465668"/>
                    <a:pt x="151935" y="422839"/>
                  </a:cubicBezTo>
                  <a:close/>
                  <a:moveTo>
                    <a:pt x="2565465" y="211419"/>
                  </a:moveTo>
                  <a:cubicBezTo>
                    <a:pt x="2550744" y="253249"/>
                    <a:pt x="2533164" y="294016"/>
                    <a:pt x="2512852" y="333435"/>
                  </a:cubicBezTo>
                  <a:lnTo>
                    <a:pt x="99690" y="333435"/>
                  </a:lnTo>
                  <a:cubicBezTo>
                    <a:pt x="79377" y="294016"/>
                    <a:pt x="61798" y="253248"/>
                    <a:pt x="47077" y="211419"/>
                  </a:cubicBezTo>
                  <a:close/>
                  <a:moveTo>
                    <a:pt x="2612452" y="0"/>
                  </a:moveTo>
                  <a:cubicBezTo>
                    <a:pt x="2608306" y="41088"/>
                    <a:pt x="2601386" y="81849"/>
                    <a:pt x="2591739" y="122003"/>
                  </a:cubicBezTo>
                  <a:lnTo>
                    <a:pt x="20624" y="122003"/>
                  </a:lnTo>
                  <a:cubicBezTo>
                    <a:pt x="11013" y="81846"/>
                    <a:pt x="4122" y="4108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473357-8D61-AC4C-B175-9D6794C9A0D1}"/>
                </a:ext>
              </a:extLst>
            </p:cNvPr>
            <p:cNvSpPr/>
            <p:nvPr/>
          </p:nvSpPr>
          <p:spPr>
            <a:xfrm>
              <a:off x="15707248" y="5703826"/>
              <a:ext cx="2127794" cy="1688462"/>
            </a:xfrm>
            <a:custGeom>
              <a:avLst/>
              <a:gdLst>
                <a:gd name="connsiteX0" fmla="*/ 2018247 w 2127794"/>
                <a:gd name="connsiteY0" fmla="*/ 954455 h 1688462"/>
                <a:gd name="connsiteX1" fmla="*/ 1706579 w 2127794"/>
                <a:gd name="connsiteY1" fmla="*/ 1642127 h 1688462"/>
                <a:gd name="connsiteX2" fmla="*/ 136252 w 2127794"/>
                <a:gd name="connsiteY2" fmla="*/ 1131180 h 1688462"/>
                <a:gd name="connsiteX3" fmla="*/ 0 w 2127794"/>
                <a:gd name="connsiteY3" fmla="*/ 755012 h 1688462"/>
                <a:gd name="connsiteX4" fmla="*/ 1154905 w 2127794"/>
                <a:gd name="connsiteY4" fmla="*/ 1508923 h 1688462"/>
                <a:gd name="connsiteX5" fmla="*/ 1777175 w 2127794"/>
                <a:gd name="connsiteY5" fmla="*/ 1235365 h 1688462"/>
                <a:gd name="connsiteX6" fmla="*/ 1231179 w 2127794"/>
                <a:gd name="connsiteY6" fmla="*/ 661836 h 1688462"/>
                <a:gd name="connsiteX7" fmla="*/ 863658 w 2127794"/>
                <a:gd name="connsiteY7" fmla="*/ 219327 h 1688462"/>
                <a:gd name="connsiteX8" fmla="*/ 1648480 w 2127794"/>
                <a:gd name="connsiteY8" fmla="*/ 166370 h 1688462"/>
                <a:gd name="connsiteX9" fmla="*/ 1679251 w 2127794"/>
                <a:gd name="connsiteY9" fmla="*/ 260930 h 1688462"/>
                <a:gd name="connsiteX10" fmla="*/ 1416869 w 2127794"/>
                <a:gd name="connsiteY10" fmla="*/ 243151 h 1688462"/>
                <a:gd name="connsiteX11" fmla="*/ 1358312 w 2127794"/>
                <a:gd name="connsiteY11" fmla="*/ 129796 h 1688462"/>
                <a:gd name="connsiteX12" fmla="*/ 1363290 w 2127794"/>
                <a:gd name="connsiteY12" fmla="*/ 95800 h 1688462"/>
                <a:gd name="connsiteX13" fmla="*/ 1083434 w 2127794"/>
                <a:gd name="connsiteY13" fmla="*/ 185470 h 1688462"/>
                <a:gd name="connsiteX14" fmla="*/ 1511085 w 2127794"/>
                <a:gd name="connsiteY14" fmla="*/ 567404 h 1688462"/>
                <a:gd name="connsiteX15" fmla="*/ 2018274 w 2127794"/>
                <a:gd name="connsiteY15" fmla="*/ 954417 h 168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7794" h="1688462">
                  <a:moveTo>
                    <a:pt x="2018247" y="954455"/>
                  </a:moveTo>
                  <a:cubicBezTo>
                    <a:pt x="2253961" y="1305187"/>
                    <a:pt x="2090635" y="1552596"/>
                    <a:pt x="1706579" y="1642127"/>
                  </a:cubicBezTo>
                  <a:cubicBezTo>
                    <a:pt x="1096082" y="1784499"/>
                    <a:pt x="442852" y="1594491"/>
                    <a:pt x="136252" y="1131180"/>
                  </a:cubicBezTo>
                  <a:cubicBezTo>
                    <a:pt x="61575" y="1018406"/>
                    <a:pt x="14865" y="889450"/>
                    <a:pt x="0" y="755012"/>
                  </a:cubicBezTo>
                  <a:cubicBezTo>
                    <a:pt x="77694" y="1221904"/>
                    <a:pt x="694567" y="1513037"/>
                    <a:pt x="1154905" y="1508923"/>
                  </a:cubicBezTo>
                  <a:cubicBezTo>
                    <a:pt x="1474613" y="1505951"/>
                    <a:pt x="1763384" y="1411137"/>
                    <a:pt x="1777175" y="1235365"/>
                  </a:cubicBezTo>
                  <a:cubicBezTo>
                    <a:pt x="1789671" y="1078122"/>
                    <a:pt x="1619234" y="869331"/>
                    <a:pt x="1231179" y="661836"/>
                  </a:cubicBezTo>
                  <a:cubicBezTo>
                    <a:pt x="950712" y="511857"/>
                    <a:pt x="859556" y="323335"/>
                    <a:pt x="863658" y="219327"/>
                  </a:cubicBezTo>
                  <a:cubicBezTo>
                    <a:pt x="875367" y="-77305"/>
                    <a:pt x="1443473" y="-50916"/>
                    <a:pt x="1648480" y="166370"/>
                  </a:cubicBezTo>
                  <a:cubicBezTo>
                    <a:pt x="1662907" y="181609"/>
                    <a:pt x="1695760" y="211199"/>
                    <a:pt x="1679251" y="260930"/>
                  </a:cubicBezTo>
                  <a:cubicBezTo>
                    <a:pt x="1655821" y="331373"/>
                    <a:pt x="1512750" y="322293"/>
                    <a:pt x="1416869" y="243151"/>
                  </a:cubicBezTo>
                  <a:cubicBezTo>
                    <a:pt x="1382784" y="215098"/>
                    <a:pt x="1349828" y="183718"/>
                    <a:pt x="1358312" y="129796"/>
                  </a:cubicBezTo>
                  <a:cubicBezTo>
                    <a:pt x="1361017" y="112665"/>
                    <a:pt x="1373170" y="100511"/>
                    <a:pt x="1363290" y="95800"/>
                  </a:cubicBezTo>
                  <a:cubicBezTo>
                    <a:pt x="1281480" y="56991"/>
                    <a:pt x="1098293" y="82948"/>
                    <a:pt x="1083434" y="185470"/>
                  </a:cubicBezTo>
                  <a:cubicBezTo>
                    <a:pt x="1060105" y="347514"/>
                    <a:pt x="1405592" y="497481"/>
                    <a:pt x="1511085" y="567404"/>
                  </a:cubicBezTo>
                  <a:cubicBezTo>
                    <a:pt x="1664215" y="668999"/>
                    <a:pt x="1913910" y="799282"/>
                    <a:pt x="2018274" y="954417"/>
                  </a:cubicBez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F38F7F-93C6-C649-8383-AF233E105C87}"/>
                </a:ext>
              </a:extLst>
            </p:cNvPr>
            <p:cNvSpPr/>
            <p:nvPr/>
          </p:nvSpPr>
          <p:spPr>
            <a:xfrm>
              <a:off x="15723235" y="5724408"/>
              <a:ext cx="103652" cy="539875"/>
            </a:xfrm>
            <a:custGeom>
              <a:avLst/>
              <a:gdLst>
                <a:gd name="connsiteX0" fmla="*/ 0 w 103652"/>
                <a:gd name="connsiteY0" fmla="*/ 0 h 539875"/>
                <a:gd name="connsiteX1" fmla="*/ 103652 w 103652"/>
                <a:gd name="connsiteY1" fmla="*/ 0 h 539875"/>
                <a:gd name="connsiteX2" fmla="*/ 103652 w 103652"/>
                <a:gd name="connsiteY2" fmla="*/ 539876 h 539875"/>
                <a:gd name="connsiteX3" fmla="*/ 0 w 103652"/>
                <a:gd name="connsiteY3" fmla="*/ 539876 h 53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52" h="539875">
                  <a:moveTo>
                    <a:pt x="0" y="0"/>
                  </a:moveTo>
                  <a:lnTo>
                    <a:pt x="103652" y="0"/>
                  </a:lnTo>
                  <a:lnTo>
                    <a:pt x="103652" y="539876"/>
                  </a:lnTo>
                  <a:lnTo>
                    <a:pt x="0" y="539876"/>
                  </a:lnTo>
                  <a:close/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5FE5A73-096C-5B48-AB76-A2024A01D66A}"/>
                </a:ext>
              </a:extLst>
            </p:cNvPr>
            <p:cNvSpPr/>
            <p:nvPr/>
          </p:nvSpPr>
          <p:spPr>
            <a:xfrm>
              <a:off x="15936573" y="5724395"/>
              <a:ext cx="327782" cy="539977"/>
            </a:xfrm>
            <a:custGeom>
              <a:avLst/>
              <a:gdLst>
                <a:gd name="connsiteX0" fmla="*/ 12 w 327782"/>
                <a:gd name="connsiteY0" fmla="*/ 0 h 539977"/>
                <a:gd name="connsiteX1" fmla="*/ 96527 w 327782"/>
                <a:gd name="connsiteY1" fmla="*/ 0 h 539977"/>
                <a:gd name="connsiteX2" fmla="*/ 98978 w 327782"/>
                <a:gd name="connsiteY2" fmla="*/ 5423 h 539977"/>
                <a:gd name="connsiteX3" fmla="*/ 218708 w 327782"/>
                <a:gd name="connsiteY3" fmla="*/ 270941 h 539977"/>
                <a:gd name="connsiteX4" fmla="*/ 218974 w 327782"/>
                <a:gd name="connsiteY4" fmla="*/ 271462 h 539977"/>
                <a:gd name="connsiteX5" fmla="*/ 223609 w 327782"/>
                <a:gd name="connsiteY5" fmla="*/ 283527 h 539977"/>
                <a:gd name="connsiteX6" fmla="*/ 227890 w 327782"/>
                <a:gd name="connsiteY6" fmla="*/ 296112 h 539977"/>
                <a:gd name="connsiteX7" fmla="*/ 228499 w 327782"/>
                <a:gd name="connsiteY7" fmla="*/ 297775 h 539977"/>
                <a:gd name="connsiteX8" fmla="*/ 228246 w 327782"/>
                <a:gd name="connsiteY8" fmla="*/ 283349 h 539977"/>
                <a:gd name="connsiteX9" fmla="*/ 228246 w 327782"/>
                <a:gd name="connsiteY9" fmla="*/ 283272 h 539977"/>
                <a:gd name="connsiteX10" fmla="*/ 228068 w 327782"/>
                <a:gd name="connsiteY10" fmla="*/ 265493 h 539977"/>
                <a:gd name="connsiteX11" fmla="*/ 228068 w 327782"/>
                <a:gd name="connsiteY11" fmla="*/ 76 h 539977"/>
                <a:gd name="connsiteX12" fmla="*/ 327782 w 327782"/>
                <a:gd name="connsiteY12" fmla="*/ 76 h 539977"/>
                <a:gd name="connsiteX13" fmla="*/ 327782 w 327782"/>
                <a:gd name="connsiteY13" fmla="*/ 539952 h 539977"/>
                <a:gd name="connsiteX14" fmla="*/ 231737 w 327782"/>
                <a:gd name="connsiteY14" fmla="*/ 539952 h 539977"/>
                <a:gd name="connsiteX15" fmla="*/ 229376 w 327782"/>
                <a:gd name="connsiteY15" fmla="*/ 534618 h 539977"/>
                <a:gd name="connsiteX16" fmla="*/ 108732 w 327782"/>
                <a:gd name="connsiteY16" fmla="*/ 267792 h 539977"/>
                <a:gd name="connsiteX17" fmla="*/ 103488 w 327782"/>
                <a:gd name="connsiteY17" fmla="*/ 256362 h 539977"/>
                <a:gd name="connsiteX18" fmla="*/ 99805 w 327782"/>
                <a:gd name="connsiteY18" fmla="*/ 246571 h 539977"/>
                <a:gd name="connsiteX19" fmla="*/ 99805 w 327782"/>
                <a:gd name="connsiteY19" fmla="*/ 247270 h 539977"/>
                <a:gd name="connsiteX20" fmla="*/ 100160 w 327782"/>
                <a:gd name="connsiteY20" fmla="*/ 273672 h 539977"/>
                <a:gd name="connsiteX21" fmla="*/ 100160 w 327782"/>
                <a:gd name="connsiteY21" fmla="*/ 539978 h 539977"/>
                <a:gd name="connsiteX22" fmla="*/ 0 w 327782"/>
                <a:gd name="connsiteY22" fmla="*/ 539978 h 53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7782" h="539977">
                  <a:moveTo>
                    <a:pt x="12" y="0"/>
                  </a:moveTo>
                  <a:lnTo>
                    <a:pt x="96527" y="0"/>
                  </a:lnTo>
                  <a:lnTo>
                    <a:pt x="98978" y="5423"/>
                  </a:lnTo>
                  <a:lnTo>
                    <a:pt x="218708" y="270941"/>
                  </a:lnTo>
                  <a:lnTo>
                    <a:pt x="218974" y="271462"/>
                  </a:lnTo>
                  <a:cubicBezTo>
                    <a:pt x="220549" y="275399"/>
                    <a:pt x="222036" y="279335"/>
                    <a:pt x="223609" y="283527"/>
                  </a:cubicBezTo>
                  <a:cubicBezTo>
                    <a:pt x="224881" y="287336"/>
                    <a:pt x="226405" y="291489"/>
                    <a:pt x="227890" y="296112"/>
                  </a:cubicBezTo>
                  <a:cubicBezTo>
                    <a:pt x="228131" y="296651"/>
                    <a:pt x="228336" y="297207"/>
                    <a:pt x="228499" y="297775"/>
                  </a:cubicBezTo>
                  <a:cubicBezTo>
                    <a:pt x="228410" y="293140"/>
                    <a:pt x="228322" y="288340"/>
                    <a:pt x="228246" y="283349"/>
                  </a:cubicBezTo>
                  <a:lnTo>
                    <a:pt x="228246" y="283272"/>
                  </a:lnTo>
                  <a:cubicBezTo>
                    <a:pt x="228156" y="277494"/>
                    <a:pt x="228068" y="271551"/>
                    <a:pt x="228068" y="265493"/>
                  </a:cubicBezTo>
                  <a:lnTo>
                    <a:pt x="228068" y="76"/>
                  </a:lnTo>
                  <a:lnTo>
                    <a:pt x="327782" y="76"/>
                  </a:lnTo>
                  <a:lnTo>
                    <a:pt x="327782" y="539952"/>
                  </a:lnTo>
                  <a:lnTo>
                    <a:pt x="231737" y="539952"/>
                  </a:lnTo>
                  <a:lnTo>
                    <a:pt x="229376" y="534618"/>
                  </a:lnTo>
                  <a:lnTo>
                    <a:pt x="108732" y="267792"/>
                  </a:lnTo>
                  <a:cubicBezTo>
                    <a:pt x="106794" y="264072"/>
                    <a:pt x="105044" y="260257"/>
                    <a:pt x="103488" y="256362"/>
                  </a:cubicBezTo>
                  <a:cubicBezTo>
                    <a:pt x="102217" y="253302"/>
                    <a:pt x="100947" y="250013"/>
                    <a:pt x="99805" y="246571"/>
                  </a:cubicBezTo>
                  <a:lnTo>
                    <a:pt x="99805" y="247270"/>
                  </a:lnTo>
                  <a:cubicBezTo>
                    <a:pt x="99981" y="255918"/>
                    <a:pt x="100160" y="264756"/>
                    <a:pt x="100160" y="273672"/>
                  </a:cubicBezTo>
                  <a:lnTo>
                    <a:pt x="100160" y="539978"/>
                  </a:lnTo>
                  <a:lnTo>
                    <a:pt x="0" y="539978"/>
                  </a:ln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9A38297-4F01-9E44-97A9-35D5A6C53E55}"/>
                </a:ext>
              </a:extLst>
            </p:cNvPr>
            <p:cNvSpPr/>
            <p:nvPr/>
          </p:nvSpPr>
          <p:spPr>
            <a:xfrm>
              <a:off x="17084240" y="7529408"/>
              <a:ext cx="111957" cy="539786"/>
            </a:xfrm>
            <a:custGeom>
              <a:avLst/>
              <a:gdLst>
                <a:gd name="connsiteX0" fmla="*/ 0 w 111957"/>
                <a:gd name="connsiteY0" fmla="*/ 0 h 539786"/>
                <a:gd name="connsiteX1" fmla="*/ 111958 w 111957"/>
                <a:gd name="connsiteY1" fmla="*/ 0 h 539786"/>
                <a:gd name="connsiteX2" fmla="*/ 111958 w 111957"/>
                <a:gd name="connsiteY2" fmla="*/ 539787 h 539786"/>
                <a:gd name="connsiteX3" fmla="*/ 0 w 111957"/>
                <a:gd name="connsiteY3" fmla="*/ 539787 h 53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57" h="539786">
                  <a:moveTo>
                    <a:pt x="0" y="0"/>
                  </a:moveTo>
                  <a:lnTo>
                    <a:pt x="111958" y="0"/>
                  </a:lnTo>
                  <a:lnTo>
                    <a:pt x="111958" y="539787"/>
                  </a:lnTo>
                  <a:lnTo>
                    <a:pt x="0" y="539787"/>
                  </a:lnTo>
                  <a:close/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E55F9-24D4-4845-AEA0-15645F9BBD49}"/>
                </a:ext>
              </a:extLst>
            </p:cNvPr>
            <p:cNvSpPr/>
            <p:nvPr/>
          </p:nvSpPr>
          <p:spPr>
            <a:xfrm>
              <a:off x="17294182" y="7509013"/>
              <a:ext cx="379333" cy="563484"/>
            </a:xfrm>
            <a:custGeom>
              <a:avLst/>
              <a:gdLst>
                <a:gd name="connsiteX0" fmla="*/ 178406 w 379333"/>
                <a:gd name="connsiteY0" fmla="*/ 230697 h 563484"/>
                <a:gd name="connsiteX1" fmla="*/ 379334 w 379333"/>
                <a:gd name="connsiteY1" fmla="*/ 230697 h 563484"/>
                <a:gd name="connsiteX2" fmla="*/ 379334 w 379333"/>
                <a:gd name="connsiteY2" fmla="*/ 281914 h 563484"/>
                <a:gd name="connsiteX3" fmla="*/ 378064 w 379333"/>
                <a:gd name="connsiteY3" fmla="*/ 317231 h 563484"/>
                <a:gd name="connsiteX4" fmla="*/ 375449 w 379333"/>
                <a:gd name="connsiteY4" fmla="*/ 352091 h 563484"/>
                <a:gd name="connsiteX5" fmla="*/ 370369 w 379333"/>
                <a:gd name="connsiteY5" fmla="*/ 387141 h 563484"/>
                <a:gd name="connsiteX6" fmla="*/ 361987 w 379333"/>
                <a:gd name="connsiteY6" fmla="*/ 421315 h 563484"/>
                <a:gd name="connsiteX7" fmla="*/ 361809 w 379333"/>
                <a:gd name="connsiteY7" fmla="*/ 421759 h 563484"/>
                <a:gd name="connsiteX8" fmla="*/ 332880 w 379333"/>
                <a:gd name="connsiteY8" fmla="*/ 482843 h 563484"/>
                <a:gd name="connsiteX9" fmla="*/ 293106 w 379333"/>
                <a:gd name="connsiteY9" fmla="*/ 527291 h 563484"/>
                <a:gd name="connsiteX10" fmla="*/ 247579 w 379333"/>
                <a:gd name="connsiteY10" fmla="*/ 553959 h 563484"/>
                <a:gd name="connsiteX11" fmla="*/ 199678 w 379333"/>
                <a:gd name="connsiteY11" fmla="*/ 563484 h 563484"/>
                <a:gd name="connsiteX12" fmla="*/ 191206 w 379333"/>
                <a:gd name="connsiteY12" fmla="*/ 563484 h 563484"/>
                <a:gd name="connsiteX13" fmla="*/ 136751 w 379333"/>
                <a:gd name="connsiteY13" fmla="*/ 550467 h 563484"/>
                <a:gd name="connsiteX14" fmla="*/ 85623 w 379333"/>
                <a:gd name="connsiteY14" fmla="*/ 516814 h 563484"/>
                <a:gd name="connsiteX15" fmla="*/ 42890 w 379333"/>
                <a:gd name="connsiteY15" fmla="*/ 462714 h 563484"/>
                <a:gd name="connsiteX16" fmla="*/ 14481 w 379333"/>
                <a:gd name="connsiteY16" fmla="*/ 389997 h 563484"/>
                <a:gd name="connsiteX17" fmla="*/ 14393 w 379333"/>
                <a:gd name="connsiteY17" fmla="*/ 389909 h 563484"/>
                <a:gd name="connsiteX18" fmla="*/ 11243 w 379333"/>
                <a:gd name="connsiteY18" fmla="*/ 376702 h 563484"/>
                <a:gd name="connsiteX19" fmla="*/ 8361 w 379333"/>
                <a:gd name="connsiteY19" fmla="*/ 363418 h 563484"/>
                <a:gd name="connsiteX20" fmla="*/ 8361 w 379333"/>
                <a:gd name="connsiteY20" fmla="*/ 363330 h 563484"/>
                <a:gd name="connsiteX21" fmla="*/ 5820 w 379333"/>
                <a:gd name="connsiteY21" fmla="*/ 349601 h 563484"/>
                <a:gd name="connsiteX22" fmla="*/ 3814 w 379333"/>
                <a:gd name="connsiteY22" fmla="*/ 335264 h 563484"/>
                <a:gd name="connsiteX23" fmla="*/ 3902 w 379333"/>
                <a:gd name="connsiteY23" fmla="*/ 335441 h 563484"/>
                <a:gd name="connsiteX24" fmla="*/ 2417 w 379333"/>
                <a:gd name="connsiteY24" fmla="*/ 322158 h 563484"/>
                <a:gd name="connsiteX25" fmla="*/ 1148 w 379333"/>
                <a:gd name="connsiteY25" fmla="*/ 308874 h 563484"/>
                <a:gd name="connsiteX26" fmla="*/ 270 w 379333"/>
                <a:gd name="connsiteY26" fmla="*/ 295324 h 563484"/>
                <a:gd name="connsiteX27" fmla="*/ 3 w 379333"/>
                <a:gd name="connsiteY27" fmla="*/ 281685 h 563484"/>
                <a:gd name="connsiteX28" fmla="*/ 10316 w 379333"/>
                <a:gd name="connsiteY28" fmla="*/ 188612 h 563484"/>
                <a:gd name="connsiteX29" fmla="*/ 41086 w 379333"/>
                <a:gd name="connsiteY29" fmla="*/ 104174 h 563484"/>
                <a:gd name="connsiteX30" fmla="*/ 41086 w 379333"/>
                <a:gd name="connsiteY30" fmla="*/ 104262 h 563484"/>
                <a:gd name="connsiteX31" fmla="*/ 90029 w 379333"/>
                <a:gd name="connsiteY31" fmla="*/ 39152 h 563484"/>
                <a:gd name="connsiteX32" fmla="*/ 153742 w 379333"/>
                <a:gd name="connsiteY32" fmla="*/ 5944 h 563484"/>
                <a:gd name="connsiteX33" fmla="*/ 181884 w 379333"/>
                <a:gd name="connsiteY33" fmla="*/ 953 h 563484"/>
                <a:gd name="connsiteX34" fmla="*/ 181884 w 379333"/>
                <a:gd name="connsiteY34" fmla="*/ 953 h 563484"/>
                <a:gd name="connsiteX35" fmla="*/ 195853 w 379333"/>
                <a:gd name="connsiteY35" fmla="*/ 0 h 563484"/>
                <a:gd name="connsiteX36" fmla="*/ 285270 w 379333"/>
                <a:gd name="connsiteY36" fmla="*/ 32079 h 563484"/>
                <a:gd name="connsiteX37" fmla="*/ 323634 w 379333"/>
                <a:gd name="connsiteY37" fmla="*/ 71663 h 563484"/>
                <a:gd name="connsiteX38" fmla="*/ 355446 w 379333"/>
                <a:gd name="connsiteY38" fmla="*/ 125762 h 563484"/>
                <a:gd name="connsiteX39" fmla="*/ 359993 w 379333"/>
                <a:gd name="connsiteY39" fmla="*/ 135642 h 563484"/>
                <a:gd name="connsiteX40" fmla="*/ 263591 w 379333"/>
                <a:gd name="connsiteY40" fmla="*/ 203902 h 563484"/>
                <a:gd name="connsiteX41" fmla="*/ 259135 w 379333"/>
                <a:gd name="connsiteY41" fmla="*/ 195431 h 563484"/>
                <a:gd name="connsiteX42" fmla="*/ 246905 w 379333"/>
                <a:gd name="connsiteY42" fmla="*/ 175671 h 563484"/>
                <a:gd name="connsiteX43" fmla="*/ 233787 w 379333"/>
                <a:gd name="connsiteY43" fmla="*/ 160901 h 563484"/>
                <a:gd name="connsiteX44" fmla="*/ 219818 w 379333"/>
                <a:gd name="connsiteY44" fmla="*/ 150068 h 563484"/>
                <a:gd name="connsiteX45" fmla="*/ 206356 w 379333"/>
                <a:gd name="connsiteY45" fmla="*/ 143337 h 563484"/>
                <a:gd name="connsiteX46" fmla="*/ 198140 w 379333"/>
                <a:gd name="connsiteY46" fmla="*/ 141763 h 563484"/>
                <a:gd name="connsiteX47" fmla="*/ 194216 w 379333"/>
                <a:gd name="connsiteY47" fmla="*/ 141332 h 563484"/>
                <a:gd name="connsiteX48" fmla="*/ 190406 w 379333"/>
                <a:gd name="connsiteY48" fmla="*/ 141065 h 563484"/>
                <a:gd name="connsiteX49" fmla="*/ 161820 w 379333"/>
                <a:gd name="connsiteY49" fmla="*/ 150069 h 563484"/>
                <a:gd name="connsiteX50" fmla="*/ 135430 w 379333"/>
                <a:gd name="connsiteY50" fmla="*/ 178121 h 563484"/>
                <a:gd name="connsiteX51" fmla="*/ 116636 w 379333"/>
                <a:gd name="connsiteY51" fmla="*/ 222341 h 563484"/>
                <a:gd name="connsiteX52" fmla="*/ 110286 w 379333"/>
                <a:gd name="connsiteY52" fmla="*/ 281684 h 563484"/>
                <a:gd name="connsiteX53" fmla="*/ 116141 w 379333"/>
                <a:gd name="connsiteY53" fmla="*/ 345321 h 563484"/>
                <a:gd name="connsiteX54" fmla="*/ 131697 w 379333"/>
                <a:gd name="connsiteY54" fmla="*/ 393388 h 563484"/>
                <a:gd name="connsiteX55" fmla="*/ 131696 w 379333"/>
                <a:gd name="connsiteY55" fmla="*/ 393300 h 563484"/>
                <a:gd name="connsiteX56" fmla="*/ 156346 w 379333"/>
                <a:gd name="connsiteY56" fmla="*/ 424325 h 563484"/>
                <a:gd name="connsiteX57" fmla="*/ 196552 w 379333"/>
                <a:gd name="connsiteY57" fmla="*/ 436211 h 563484"/>
                <a:gd name="connsiteX58" fmla="*/ 220237 w 379333"/>
                <a:gd name="connsiteY58" fmla="*/ 430534 h 563484"/>
                <a:gd name="connsiteX59" fmla="*/ 244263 w 379333"/>
                <a:gd name="connsiteY59" fmla="*/ 413492 h 563484"/>
                <a:gd name="connsiteX60" fmla="*/ 262271 w 379333"/>
                <a:gd name="connsiteY60" fmla="*/ 386315 h 563484"/>
                <a:gd name="connsiteX61" fmla="*/ 269699 w 379333"/>
                <a:gd name="connsiteY61" fmla="*/ 361132 h 563484"/>
                <a:gd name="connsiteX62" fmla="*/ 178367 w 379333"/>
                <a:gd name="connsiteY62" fmla="*/ 361132 h 56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79333" h="563484">
                  <a:moveTo>
                    <a:pt x="178406" y="230697"/>
                  </a:moveTo>
                  <a:lnTo>
                    <a:pt x="379334" y="230697"/>
                  </a:lnTo>
                  <a:lnTo>
                    <a:pt x="379334" y="281914"/>
                  </a:lnTo>
                  <a:cubicBezTo>
                    <a:pt x="379080" y="293978"/>
                    <a:pt x="378725" y="305776"/>
                    <a:pt x="378064" y="317231"/>
                  </a:cubicBezTo>
                  <a:cubicBezTo>
                    <a:pt x="377455" y="328406"/>
                    <a:pt x="376579" y="340090"/>
                    <a:pt x="375449" y="352091"/>
                  </a:cubicBezTo>
                  <a:cubicBezTo>
                    <a:pt x="374305" y="363812"/>
                    <a:pt x="372641" y="375432"/>
                    <a:pt x="370369" y="387141"/>
                  </a:cubicBezTo>
                  <a:cubicBezTo>
                    <a:pt x="368095" y="398850"/>
                    <a:pt x="365289" y="410000"/>
                    <a:pt x="361987" y="421315"/>
                  </a:cubicBezTo>
                  <a:lnTo>
                    <a:pt x="361809" y="421759"/>
                  </a:lnTo>
                  <a:cubicBezTo>
                    <a:pt x="354766" y="443253"/>
                    <a:pt x="345046" y="463775"/>
                    <a:pt x="332880" y="482843"/>
                  </a:cubicBezTo>
                  <a:cubicBezTo>
                    <a:pt x="322121" y="499719"/>
                    <a:pt x="308687" y="514731"/>
                    <a:pt x="293106" y="527291"/>
                  </a:cubicBezTo>
                  <a:cubicBezTo>
                    <a:pt x="279331" y="538381"/>
                    <a:pt x="263988" y="547368"/>
                    <a:pt x="247579" y="553959"/>
                  </a:cubicBezTo>
                  <a:cubicBezTo>
                    <a:pt x="232288" y="559899"/>
                    <a:pt x="216077" y="563122"/>
                    <a:pt x="199678" y="563484"/>
                  </a:cubicBezTo>
                  <a:lnTo>
                    <a:pt x="191206" y="563484"/>
                  </a:lnTo>
                  <a:cubicBezTo>
                    <a:pt x="172405" y="562554"/>
                    <a:pt x="153940" y="558140"/>
                    <a:pt x="136751" y="550467"/>
                  </a:cubicBezTo>
                  <a:cubicBezTo>
                    <a:pt x="118070" y="541964"/>
                    <a:pt x="100822" y="530611"/>
                    <a:pt x="85623" y="516814"/>
                  </a:cubicBezTo>
                  <a:cubicBezTo>
                    <a:pt x="68472" y="501280"/>
                    <a:pt x="54030" y="482996"/>
                    <a:pt x="42890" y="462714"/>
                  </a:cubicBezTo>
                  <a:cubicBezTo>
                    <a:pt x="30327" y="439800"/>
                    <a:pt x="20778" y="415359"/>
                    <a:pt x="14481" y="389997"/>
                  </a:cubicBezTo>
                  <a:lnTo>
                    <a:pt x="14393" y="389909"/>
                  </a:lnTo>
                  <a:cubicBezTo>
                    <a:pt x="13517" y="386099"/>
                    <a:pt x="12385" y="381693"/>
                    <a:pt x="11243" y="376702"/>
                  </a:cubicBezTo>
                  <a:cubicBezTo>
                    <a:pt x="10201" y="371990"/>
                    <a:pt x="9237" y="367444"/>
                    <a:pt x="8361" y="363418"/>
                  </a:cubicBezTo>
                  <a:lnTo>
                    <a:pt x="8361" y="363330"/>
                  </a:lnTo>
                  <a:cubicBezTo>
                    <a:pt x="7483" y="358948"/>
                    <a:pt x="6607" y="354313"/>
                    <a:pt x="5820" y="349601"/>
                  </a:cubicBezTo>
                  <a:cubicBezTo>
                    <a:pt x="5032" y="344522"/>
                    <a:pt x="4335" y="339810"/>
                    <a:pt x="3814" y="335264"/>
                  </a:cubicBezTo>
                  <a:lnTo>
                    <a:pt x="3902" y="335441"/>
                  </a:lnTo>
                  <a:cubicBezTo>
                    <a:pt x="3381" y="331073"/>
                    <a:pt x="2848" y="326552"/>
                    <a:pt x="2417" y="322158"/>
                  </a:cubicBezTo>
                  <a:cubicBezTo>
                    <a:pt x="1985" y="317764"/>
                    <a:pt x="1451" y="313154"/>
                    <a:pt x="1148" y="308874"/>
                  </a:cubicBezTo>
                  <a:cubicBezTo>
                    <a:pt x="703" y="303794"/>
                    <a:pt x="448" y="299261"/>
                    <a:pt x="270" y="295324"/>
                  </a:cubicBezTo>
                  <a:cubicBezTo>
                    <a:pt x="93" y="291049"/>
                    <a:pt x="3" y="286503"/>
                    <a:pt x="3" y="281685"/>
                  </a:cubicBezTo>
                  <a:cubicBezTo>
                    <a:pt x="-125" y="250369"/>
                    <a:pt x="3335" y="219140"/>
                    <a:pt x="10316" y="188612"/>
                  </a:cubicBezTo>
                  <a:cubicBezTo>
                    <a:pt x="16967" y="159279"/>
                    <a:pt x="27306" y="130908"/>
                    <a:pt x="41086" y="104174"/>
                  </a:cubicBezTo>
                  <a:lnTo>
                    <a:pt x="41086" y="104262"/>
                  </a:lnTo>
                  <a:cubicBezTo>
                    <a:pt x="53132" y="79657"/>
                    <a:pt x="69742" y="57563"/>
                    <a:pt x="90029" y="39152"/>
                  </a:cubicBezTo>
                  <a:cubicBezTo>
                    <a:pt x="108218" y="23019"/>
                    <a:pt x="130099" y="11613"/>
                    <a:pt x="153742" y="5944"/>
                  </a:cubicBezTo>
                  <a:cubicBezTo>
                    <a:pt x="153743" y="5944"/>
                    <a:pt x="179269" y="1219"/>
                    <a:pt x="181884" y="953"/>
                  </a:cubicBezTo>
                  <a:lnTo>
                    <a:pt x="181884" y="953"/>
                  </a:lnTo>
                  <a:cubicBezTo>
                    <a:pt x="186516" y="350"/>
                    <a:pt x="191182" y="33"/>
                    <a:pt x="195853" y="0"/>
                  </a:cubicBezTo>
                  <a:cubicBezTo>
                    <a:pt x="228426" y="288"/>
                    <a:pt x="259942" y="11594"/>
                    <a:pt x="285270" y="32079"/>
                  </a:cubicBezTo>
                  <a:cubicBezTo>
                    <a:pt x="299809" y="43456"/>
                    <a:pt x="312718" y="56774"/>
                    <a:pt x="323634" y="71663"/>
                  </a:cubicBezTo>
                  <a:cubicBezTo>
                    <a:pt x="336092" y="88540"/>
                    <a:pt x="346753" y="106671"/>
                    <a:pt x="355446" y="125762"/>
                  </a:cubicBezTo>
                  <a:lnTo>
                    <a:pt x="359993" y="135642"/>
                  </a:lnTo>
                  <a:lnTo>
                    <a:pt x="263591" y="203902"/>
                  </a:lnTo>
                  <a:lnTo>
                    <a:pt x="259135" y="195431"/>
                  </a:lnTo>
                  <a:cubicBezTo>
                    <a:pt x="255580" y="188535"/>
                    <a:pt x="251492" y="181928"/>
                    <a:pt x="246905" y="175671"/>
                  </a:cubicBezTo>
                  <a:cubicBezTo>
                    <a:pt x="243022" y="170334"/>
                    <a:pt x="238628" y="165387"/>
                    <a:pt x="233787" y="160901"/>
                  </a:cubicBezTo>
                  <a:cubicBezTo>
                    <a:pt x="229463" y="156880"/>
                    <a:pt x="224788" y="153254"/>
                    <a:pt x="219818" y="150068"/>
                  </a:cubicBezTo>
                  <a:cubicBezTo>
                    <a:pt x="215598" y="147326"/>
                    <a:pt x="211083" y="145068"/>
                    <a:pt x="206356" y="143337"/>
                  </a:cubicBezTo>
                  <a:cubicBezTo>
                    <a:pt x="202863" y="142639"/>
                    <a:pt x="201112" y="142284"/>
                    <a:pt x="198140" y="141763"/>
                  </a:cubicBezTo>
                  <a:cubicBezTo>
                    <a:pt x="197352" y="141674"/>
                    <a:pt x="195956" y="141408"/>
                    <a:pt x="194216" y="141332"/>
                  </a:cubicBezTo>
                  <a:cubicBezTo>
                    <a:pt x="192953" y="141167"/>
                    <a:pt x="191680" y="141078"/>
                    <a:pt x="190406" y="141065"/>
                  </a:cubicBezTo>
                  <a:cubicBezTo>
                    <a:pt x="180191" y="141143"/>
                    <a:pt x="170234" y="144279"/>
                    <a:pt x="161820" y="150069"/>
                  </a:cubicBezTo>
                  <a:cubicBezTo>
                    <a:pt x="151232" y="157556"/>
                    <a:pt x="142258" y="167096"/>
                    <a:pt x="135430" y="178121"/>
                  </a:cubicBezTo>
                  <a:cubicBezTo>
                    <a:pt x="126664" y="191668"/>
                    <a:pt x="120305" y="206628"/>
                    <a:pt x="116636" y="222341"/>
                  </a:cubicBezTo>
                  <a:cubicBezTo>
                    <a:pt x="112368" y="241832"/>
                    <a:pt x="110239" y="261732"/>
                    <a:pt x="110286" y="281684"/>
                  </a:cubicBezTo>
                  <a:cubicBezTo>
                    <a:pt x="110384" y="303026"/>
                    <a:pt x="112343" y="324319"/>
                    <a:pt x="116141" y="345321"/>
                  </a:cubicBezTo>
                  <a:cubicBezTo>
                    <a:pt x="119352" y="361917"/>
                    <a:pt x="124576" y="378058"/>
                    <a:pt x="131697" y="393388"/>
                  </a:cubicBezTo>
                  <a:lnTo>
                    <a:pt x="131696" y="393300"/>
                  </a:lnTo>
                  <a:cubicBezTo>
                    <a:pt x="137033" y="405634"/>
                    <a:pt x="145536" y="416338"/>
                    <a:pt x="156346" y="424325"/>
                  </a:cubicBezTo>
                  <a:cubicBezTo>
                    <a:pt x="168348" y="432023"/>
                    <a:pt x="182293" y="436146"/>
                    <a:pt x="196552" y="436211"/>
                  </a:cubicBezTo>
                  <a:cubicBezTo>
                    <a:pt x="204719" y="435720"/>
                    <a:pt x="212735" y="433799"/>
                    <a:pt x="220237" y="430534"/>
                  </a:cubicBezTo>
                  <a:cubicBezTo>
                    <a:pt x="229219" y="426365"/>
                    <a:pt x="237360" y="420590"/>
                    <a:pt x="244263" y="413492"/>
                  </a:cubicBezTo>
                  <a:cubicBezTo>
                    <a:pt x="251974" y="405689"/>
                    <a:pt x="258091" y="396458"/>
                    <a:pt x="262271" y="386315"/>
                  </a:cubicBezTo>
                  <a:cubicBezTo>
                    <a:pt x="265663" y="378218"/>
                    <a:pt x="268154" y="369773"/>
                    <a:pt x="269699" y="361132"/>
                  </a:cubicBezTo>
                  <a:lnTo>
                    <a:pt x="178367" y="361132"/>
                  </a:ln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A68A563-45D7-5548-933C-08AF8B984D8A}"/>
                </a:ext>
              </a:extLst>
            </p:cNvPr>
            <p:cNvSpPr/>
            <p:nvPr/>
          </p:nvSpPr>
          <p:spPr>
            <a:xfrm>
              <a:off x="17774134" y="7521192"/>
              <a:ext cx="329230" cy="539875"/>
            </a:xfrm>
            <a:custGeom>
              <a:avLst/>
              <a:gdLst>
                <a:gd name="connsiteX0" fmla="*/ 0 w 329230"/>
                <a:gd name="connsiteY0" fmla="*/ 0 h 539875"/>
                <a:gd name="connsiteX1" fmla="*/ 110915 w 329230"/>
                <a:gd name="connsiteY1" fmla="*/ 0 h 539875"/>
                <a:gd name="connsiteX2" fmla="*/ 110915 w 329230"/>
                <a:gd name="connsiteY2" fmla="*/ 199799 h 539875"/>
                <a:gd name="connsiteX3" fmla="*/ 218238 w 329230"/>
                <a:gd name="connsiteY3" fmla="*/ 199799 h 539875"/>
                <a:gd name="connsiteX4" fmla="*/ 218238 w 329230"/>
                <a:gd name="connsiteY4" fmla="*/ 0 h 539875"/>
                <a:gd name="connsiteX5" fmla="*/ 329230 w 329230"/>
                <a:gd name="connsiteY5" fmla="*/ 0 h 539875"/>
                <a:gd name="connsiteX6" fmla="*/ 329230 w 329230"/>
                <a:gd name="connsiteY6" fmla="*/ 539875 h 539875"/>
                <a:gd name="connsiteX7" fmla="*/ 218238 w 329230"/>
                <a:gd name="connsiteY7" fmla="*/ 539875 h 539875"/>
                <a:gd name="connsiteX8" fmla="*/ 218238 w 329230"/>
                <a:gd name="connsiteY8" fmla="*/ 329498 h 539875"/>
                <a:gd name="connsiteX9" fmla="*/ 110915 w 329230"/>
                <a:gd name="connsiteY9" fmla="*/ 329498 h 539875"/>
                <a:gd name="connsiteX10" fmla="*/ 110915 w 329230"/>
                <a:gd name="connsiteY10" fmla="*/ 539875 h 539875"/>
                <a:gd name="connsiteX11" fmla="*/ 0 w 329230"/>
                <a:gd name="connsiteY11" fmla="*/ 539875 h 53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230" h="539875">
                  <a:moveTo>
                    <a:pt x="0" y="0"/>
                  </a:moveTo>
                  <a:lnTo>
                    <a:pt x="110915" y="0"/>
                  </a:lnTo>
                  <a:lnTo>
                    <a:pt x="110915" y="199799"/>
                  </a:lnTo>
                  <a:lnTo>
                    <a:pt x="218238" y="199799"/>
                  </a:lnTo>
                  <a:lnTo>
                    <a:pt x="218238" y="0"/>
                  </a:lnTo>
                  <a:lnTo>
                    <a:pt x="329230" y="0"/>
                  </a:lnTo>
                  <a:lnTo>
                    <a:pt x="329230" y="539875"/>
                  </a:lnTo>
                  <a:lnTo>
                    <a:pt x="218238" y="539875"/>
                  </a:lnTo>
                  <a:lnTo>
                    <a:pt x="218238" y="329498"/>
                  </a:lnTo>
                  <a:lnTo>
                    <a:pt x="110915" y="329498"/>
                  </a:lnTo>
                  <a:lnTo>
                    <a:pt x="110915" y="539875"/>
                  </a:lnTo>
                  <a:lnTo>
                    <a:pt x="0" y="539875"/>
                  </a:lnTo>
                </a:path>
              </a:pathLst>
            </a:custGeom>
            <a:solidFill>
              <a:schemeClr val="tx1"/>
            </a:solidFill>
            <a:ln w="1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07650120-3D40-6D43-AEB7-FBCD35D3174E}"/>
              </a:ext>
            </a:extLst>
          </p:cNvPr>
          <p:cNvSpPr/>
          <p:nvPr/>
        </p:nvSpPr>
        <p:spPr>
          <a:xfrm>
            <a:off x="18208553" y="7521179"/>
            <a:ext cx="264477" cy="539952"/>
          </a:xfrm>
          <a:custGeom>
            <a:avLst/>
            <a:gdLst>
              <a:gd name="connsiteX0" fmla="*/ 76477 w 264477"/>
              <a:gd name="connsiteY0" fmla="*/ 145078 h 539952"/>
              <a:gd name="connsiteX1" fmla="*/ 0 w 264477"/>
              <a:gd name="connsiteY1" fmla="*/ 145078 h 539952"/>
              <a:gd name="connsiteX2" fmla="*/ 0 w 264477"/>
              <a:gd name="connsiteY2" fmla="*/ 0 h 539952"/>
              <a:gd name="connsiteX3" fmla="*/ 264478 w 264477"/>
              <a:gd name="connsiteY3" fmla="*/ 0 h 539952"/>
              <a:gd name="connsiteX4" fmla="*/ 264478 w 264477"/>
              <a:gd name="connsiteY4" fmla="*/ 145078 h 539952"/>
              <a:gd name="connsiteX5" fmla="*/ 187914 w 264477"/>
              <a:gd name="connsiteY5" fmla="*/ 145078 h 539952"/>
              <a:gd name="connsiteX6" fmla="*/ 187914 w 264477"/>
              <a:gd name="connsiteY6" fmla="*/ 539952 h 539952"/>
              <a:gd name="connsiteX7" fmla="*/ 76477 w 264477"/>
              <a:gd name="connsiteY7" fmla="*/ 539952 h 5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77" h="539952">
                <a:moveTo>
                  <a:pt x="76477" y="145078"/>
                </a:moveTo>
                <a:lnTo>
                  <a:pt x="0" y="145078"/>
                </a:lnTo>
                <a:lnTo>
                  <a:pt x="0" y="0"/>
                </a:lnTo>
                <a:lnTo>
                  <a:pt x="264478" y="0"/>
                </a:lnTo>
                <a:lnTo>
                  <a:pt x="264478" y="145078"/>
                </a:lnTo>
                <a:lnTo>
                  <a:pt x="187914" y="145078"/>
                </a:lnTo>
                <a:lnTo>
                  <a:pt x="187914" y="539952"/>
                </a:lnTo>
                <a:lnTo>
                  <a:pt x="76477" y="539952"/>
                </a:lnTo>
              </a:path>
            </a:pathLst>
          </a:custGeom>
          <a:solidFill>
            <a:srgbClr val="808080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45EE86D-C6B3-A347-A9CD-C2D70B89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9A894F7-F63F-7942-A6F9-B47FB51A8EF5}"/>
              </a:ext>
            </a:extLst>
          </p:cNvPr>
          <p:cNvSpPr/>
          <p:nvPr/>
        </p:nvSpPr>
        <p:spPr>
          <a:xfrm>
            <a:off x="1015200" y="2412723"/>
            <a:ext cx="9018000" cy="10159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Всё, что вам может понадобиться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 err="1">
                <a:latin typeface="Verdana" panose="020B0604030504040204" pitchFamily="34" charset="0"/>
              </a:rPr>
              <a:t>Инсайт</a:t>
            </a:r>
            <a:r>
              <a:rPr lang="ru-RU" sz="3600" dirty="0">
                <a:latin typeface="Verdana" panose="020B0604030504040204" pitchFamily="34" charset="0"/>
              </a:rPr>
              <a:t> выполняет большинство задач, связанных с мед. техникой — от разработки решений до обучения персонала. Мы гарантируем сроки и стабильность поставок, так как </a:t>
            </a:r>
            <a:r>
              <a:rPr lang="ru-RU" sz="3600" spc="-10" dirty="0">
                <a:latin typeface="Verdana" panose="020B0604030504040204" pitchFamily="34" charset="0"/>
              </a:rPr>
              <a:t>сами управляем цепочками поставок, </a:t>
            </a:r>
            <a:r>
              <a:rPr lang="ru-RU" sz="3600" dirty="0">
                <a:latin typeface="Verdana" panose="020B0604030504040204" pitchFamily="34" charset="0"/>
              </a:rPr>
              <a:t>включая логистику и таможенное оформление.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917F65-04D4-4447-A8BF-1232CEBC5E80}"/>
              </a:ext>
            </a:extLst>
          </p:cNvPr>
          <p:cNvSpPr/>
          <p:nvPr/>
        </p:nvSpPr>
        <p:spPr>
          <a:xfrm>
            <a:off x="14785200" y="15084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Проектирование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Разработка планировки и технологических решений для мед. учреждений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7FD289-3982-AA46-B4D9-7B870E881175}"/>
              </a:ext>
            </a:extLst>
          </p:cNvPr>
          <p:cNvSpPr/>
          <p:nvPr/>
        </p:nvSpPr>
        <p:spPr>
          <a:xfrm>
            <a:off x="19306800" y="3319200"/>
            <a:ext cx="29880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Техническое обслуживание и сервис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мед. оборудования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0C032-E854-1D40-80BB-DB2E22DA6756}"/>
              </a:ext>
            </a:extLst>
          </p:cNvPr>
          <p:cNvSpPr/>
          <p:nvPr/>
        </p:nvSpPr>
        <p:spPr>
          <a:xfrm>
            <a:off x="18590400" y="69408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Обучение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персонала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Подготовка специалистов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к работе с мед. </a:t>
            </a:r>
            <a:r>
              <a:rPr lang="ru-RU" sz="2000" dirty="0" err="1">
                <a:latin typeface="Verdana" panose="020B0604030504040204" pitchFamily="34" charset="0"/>
              </a:rPr>
              <a:t>оборудова</a:t>
            </a:r>
            <a:r>
              <a:rPr lang="ru-RU" sz="2000" dirty="0">
                <a:latin typeface="Verdana" panose="020B0604030504040204" pitchFamily="34" charset="0"/>
              </a:rPr>
              <a:t>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нием</a:t>
            </a:r>
            <a:r>
              <a:rPr lang="ru-RU" sz="2000" dirty="0">
                <a:latin typeface="Verdana" panose="020B0604030504040204" pitchFamily="34" charset="0"/>
              </a:rPr>
              <a:t> и технологиями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D3BFD1-3C50-A64E-AED0-B5A2F3AE3809}"/>
              </a:ext>
            </a:extLst>
          </p:cNvPr>
          <p:cNvSpPr/>
          <p:nvPr/>
        </p:nvSpPr>
        <p:spPr>
          <a:xfrm>
            <a:off x="14785200" y="87552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Лизинг мед. оборудования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Подготовим предложения лизинговых компаний на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выбор, с учётом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вашей специфики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530BC2-DC9A-E149-82D9-390BD534E514}"/>
              </a:ext>
            </a:extLst>
          </p:cNvPr>
          <p:cNvSpPr/>
          <p:nvPr/>
        </p:nvSpPr>
        <p:spPr>
          <a:xfrm>
            <a:off x="10980000" y="33192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Оснащение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«под ключ»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Поставка оборудования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для мед. объектов любой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сложности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5DC827-3ADC-6540-860D-3EABA7D56C9F}"/>
              </a:ext>
            </a:extLst>
          </p:cNvPr>
          <p:cNvSpPr/>
          <p:nvPr/>
        </p:nvSpPr>
        <p:spPr>
          <a:xfrm>
            <a:off x="10980000" y="6940800"/>
            <a:ext cx="4417200" cy="3311999"/>
          </a:xfrm>
          <a:prstGeom prst="rect">
            <a:avLst/>
          </a:prstGeom>
        </p:spPr>
        <p:txBody>
          <a:bodyPr lIns="0" tIns="72000" rIns="0" bIns="0" anchor="ctr" anchorCtr="0">
            <a:noAutofit/>
          </a:bodyPr>
          <a:lstStyle/>
          <a:p>
            <a:pPr algn="ctr" fontAlgn="t">
              <a:lnSpc>
                <a:spcPts val="3600"/>
              </a:lnSpc>
            </a:pPr>
            <a:r>
              <a:rPr lang="ru-RU" sz="2600" b="1" dirty="0">
                <a:latin typeface="Verdana" panose="020B0604030504040204" pitchFamily="34" charset="0"/>
              </a:rPr>
              <a:t>Поставка</a:t>
            </a:r>
            <a:br>
              <a:rPr lang="ru-RU" sz="2600" b="1" dirty="0">
                <a:latin typeface="Verdana" panose="020B0604030504040204" pitchFamily="34" charset="0"/>
              </a:rPr>
            </a:br>
            <a:r>
              <a:rPr lang="ru-RU" sz="2600" b="1" dirty="0">
                <a:latin typeface="Verdana" panose="020B0604030504040204" pitchFamily="34" charset="0"/>
              </a:rPr>
              <a:t>оборудования и расходных материалов</a:t>
            </a:r>
          </a:p>
          <a:p>
            <a:pPr algn="ctr" fontAlgn="t">
              <a:lnSpc>
                <a:spcPts val="28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</a:rPr>
              <a:t>небольшими партиями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и в розницу</a:t>
            </a:r>
          </a:p>
        </p:txBody>
      </p:sp>
    </p:spTree>
    <p:extLst>
      <p:ext uri="{BB962C8B-B14F-4D97-AF65-F5344CB8AC3E}">
        <p14:creationId xmlns:p14="http://schemas.microsoft.com/office/powerpoint/2010/main" val="80541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7">
            <a:extLst>
              <a:ext uri="{FF2B5EF4-FFF2-40B4-BE49-F238E27FC236}">
                <a16:creationId xmlns:a16="http://schemas.microsoft.com/office/drawing/2014/main" id="{CE21D215-B720-B041-A55F-FC9549F6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88" t="28654" r="25136" b="15524"/>
          <a:stretch/>
        </p:blipFill>
        <p:spPr>
          <a:xfrm>
            <a:off x="-1" y="0"/>
            <a:ext cx="24382800" cy="13716218"/>
          </a:xfrm>
          <a:custGeom>
            <a:avLst/>
            <a:gdLst>
              <a:gd name="connsiteX0" fmla="*/ 0 w 18680529"/>
              <a:gd name="connsiteY0" fmla="*/ 0 h 13716000"/>
              <a:gd name="connsiteX1" fmla="*/ 18680529 w 18680529"/>
              <a:gd name="connsiteY1" fmla="*/ 0 h 13716000"/>
              <a:gd name="connsiteX2" fmla="*/ 18680529 w 18680529"/>
              <a:gd name="connsiteY2" fmla="*/ 13716000 h 13716000"/>
              <a:gd name="connsiteX3" fmla="*/ 0 w 18680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0529" h="13716000">
                <a:moveTo>
                  <a:pt x="0" y="0"/>
                </a:moveTo>
                <a:lnTo>
                  <a:pt x="18680529" y="0"/>
                </a:lnTo>
                <a:lnTo>
                  <a:pt x="18680529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sp>
        <p:nvSpPr>
          <p:cNvPr id="230" name="Freeform 229">
            <a:extLst>
              <a:ext uri="{FF2B5EF4-FFF2-40B4-BE49-F238E27FC236}">
                <a16:creationId xmlns:a16="http://schemas.microsoft.com/office/drawing/2014/main" id="{180E39B2-12F2-AB4A-9C8B-C9CED0238AD4}"/>
              </a:ext>
            </a:extLst>
          </p:cNvPr>
          <p:cNvSpPr/>
          <p:nvPr/>
        </p:nvSpPr>
        <p:spPr>
          <a:xfrm>
            <a:off x="8576606" y="633733"/>
            <a:ext cx="15805808" cy="13082266"/>
          </a:xfrm>
          <a:custGeom>
            <a:avLst/>
            <a:gdLst>
              <a:gd name="connsiteX0" fmla="*/ 8641912 w 15805808"/>
              <a:gd name="connsiteY0" fmla="*/ 0 h 13082266"/>
              <a:gd name="connsiteX1" fmla="*/ 15628704 w 15805808"/>
              <a:gd name="connsiteY1" fmla="*/ 3554887 h 13082266"/>
              <a:gd name="connsiteX2" fmla="*/ 15805808 w 15805808"/>
              <a:gd name="connsiteY2" fmla="*/ 3815362 h 13082266"/>
              <a:gd name="connsiteX3" fmla="*/ 15805808 w 15805808"/>
              <a:gd name="connsiteY3" fmla="*/ 13082266 h 13082266"/>
              <a:gd name="connsiteX4" fmla="*/ 1227663 w 15805808"/>
              <a:gd name="connsiteY4" fmla="*/ 13082266 h 13082266"/>
              <a:gd name="connsiteX5" fmla="*/ 1043031 w 15805808"/>
              <a:gd name="connsiteY5" fmla="*/ 12761161 h 13082266"/>
              <a:gd name="connsiteX6" fmla="*/ 0 w 15805808"/>
              <a:gd name="connsiteY6" fmla="*/ 8641913 h 13082266"/>
              <a:gd name="connsiteX7" fmla="*/ 8641912 w 15805808"/>
              <a:gd name="connsiteY7" fmla="*/ 0 h 13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5808" h="13082266">
                <a:moveTo>
                  <a:pt x="8641912" y="0"/>
                </a:moveTo>
                <a:cubicBezTo>
                  <a:pt x="11513048" y="0"/>
                  <a:pt x="14057162" y="1400146"/>
                  <a:pt x="15628704" y="3554887"/>
                </a:cubicBezTo>
                <a:lnTo>
                  <a:pt x="15805808" y="3815362"/>
                </a:lnTo>
                <a:lnTo>
                  <a:pt x="15805808" y="13082266"/>
                </a:lnTo>
                <a:lnTo>
                  <a:pt x="1227663" y="13082266"/>
                </a:lnTo>
                <a:lnTo>
                  <a:pt x="1043031" y="12761161"/>
                </a:lnTo>
                <a:cubicBezTo>
                  <a:pt x="377843" y="11536661"/>
                  <a:pt x="0" y="10133412"/>
                  <a:pt x="0" y="8641913"/>
                </a:cubicBezTo>
                <a:cubicBezTo>
                  <a:pt x="0" y="3869117"/>
                  <a:pt x="3869115" y="0"/>
                  <a:pt x="864191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FD3749-9867-D84C-A59B-75605065D13C}"/>
              </a:ext>
            </a:extLst>
          </p:cNvPr>
          <p:cNvGrpSpPr/>
          <p:nvPr/>
        </p:nvGrpSpPr>
        <p:grpSpPr>
          <a:xfrm>
            <a:off x="11839634" y="1252584"/>
            <a:ext cx="11533734" cy="6814763"/>
            <a:chOff x="11767566" y="1631950"/>
            <a:chExt cx="11692889" cy="6908800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0601344-2194-B149-A694-9F1C17CBE150}"/>
                </a:ext>
              </a:extLst>
            </p:cNvPr>
            <p:cNvSpPr/>
            <p:nvPr/>
          </p:nvSpPr>
          <p:spPr>
            <a:xfrm>
              <a:off x="12257786" y="1631950"/>
              <a:ext cx="11202669" cy="6908800"/>
            </a:xfrm>
            <a:custGeom>
              <a:avLst/>
              <a:gdLst>
                <a:gd name="connsiteX0" fmla="*/ 4419600 w 11202669"/>
                <a:gd name="connsiteY0" fmla="*/ 1193800 h 6908800"/>
                <a:gd name="connsiteX1" fmla="*/ 4343400 w 11202669"/>
                <a:gd name="connsiteY1" fmla="*/ 1244600 h 6908800"/>
                <a:gd name="connsiteX2" fmla="*/ 3886200 w 11202669"/>
                <a:gd name="connsiteY2" fmla="*/ 1358900 h 6908800"/>
                <a:gd name="connsiteX3" fmla="*/ 3416300 w 11202669"/>
                <a:gd name="connsiteY3" fmla="*/ 1765300 h 6908800"/>
                <a:gd name="connsiteX4" fmla="*/ 3467100 w 11202669"/>
                <a:gd name="connsiteY4" fmla="*/ 1905000 h 6908800"/>
                <a:gd name="connsiteX5" fmla="*/ 3644900 w 11202669"/>
                <a:gd name="connsiteY5" fmla="*/ 1968500 h 6908800"/>
                <a:gd name="connsiteX6" fmla="*/ 3632200 w 11202669"/>
                <a:gd name="connsiteY6" fmla="*/ 1803400 h 6908800"/>
                <a:gd name="connsiteX7" fmla="*/ 3962400 w 11202669"/>
                <a:gd name="connsiteY7" fmla="*/ 1447800 h 6908800"/>
                <a:gd name="connsiteX8" fmla="*/ 4292600 w 11202669"/>
                <a:gd name="connsiteY8" fmla="*/ 1333500 h 6908800"/>
                <a:gd name="connsiteX9" fmla="*/ 4419600 w 11202669"/>
                <a:gd name="connsiteY9" fmla="*/ 1270000 h 6908800"/>
                <a:gd name="connsiteX10" fmla="*/ 4419600 w 11202669"/>
                <a:gd name="connsiteY10" fmla="*/ 1193800 h 6908800"/>
                <a:gd name="connsiteX11" fmla="*/ 4419600 w 11202669"/>
                <a:gd name="connsiteY11" fmla="*/ 1193800 h 6908800"/>
                <a:gd name="connsiteX12" fmla="*/ 5740400 w 11202669"/>
                <a:gd name="connsiteY12" fmla="*/ 876300 h 6908800"/>
                <a:gd name="connsiteX13" fmla="*/ 5600700 w 11202669"/>
                <a:gd name="connsiteY13" fmla="*/ 977900 h 6908800"/>
                <a:gd name="connsiteX14" fmla="*/ 5549900 w 11202669"/>
                <a:gd name="connsiteY14" fmla="*/ 863600 h 6908800"/>
                <a:gd name="connsiteX15" fmla="*/ 5740400 w 11202669"/>
                <a:gd name="connsiteY15" fmla="*/ 876300 h 6908800"/>
                <a:gd name="connsiteX16" fmla="*/ 5207000 w 11202669"/>
                <a:gd name="connsiteY16" fmla="*/ 673100 h 6908800"/>
                <a:gd name="connsiteX17" fmla="*/ 5441950 w 11202669"/>
                <a:gd name="connsiteY17" fmla="*/ 793750 h 6908800"/>
                <a:gd name="connsiteX18" fmla="*/ 5518150 w 11202669"/>
                <a:gd name="connsiteY18" fmla="*/ 908050 h 6908800"/>
                <a:gd name="connsiteX19" fmla="*/ 5194300 w 11202669"/>
                <a:gd name="connsiteY19" fmla="*/ 838200 h 6908800"/>
                <a:gd name="connsiteX20" fmla="*/ 5207000 w 11202669"/>
                <a:gd name="connsiteY20" fmla="*/ 673100 h 6908800"/>
                <a:gd name="connsiteX21" fmla="*/ 5207000 w 11202669"/>
                <a:gd name="connsiteY21" fmla="*/ 673100 h 6908800"/>
                <a:gd name="connsiteX22" fmla="*/ 6959600 w 11202669"/>
                <a:gd name="connsiteY22" fmla="*/ 584200 h 6908800"/>
                <a:gd name="connsiteX23" fmla="*/ 7073900 w 11202669"/>
                <a:gd name="connsiteY23" fmla="*/ 635000 h 6908800"/>
                <a:gd name="connsiteX24" fmla="*/ 7023100 w 11202669"/>
                <a:gd name="connsiteY24" fmla="*/ 736600 h 6908800"/>
                <a:gd name="connsiteX25" fmla="*/ 6819900 w 11202669"/>
                <a:gd name="connsiteY25" fmla="*/ 673100 h 6908800"/>
                <a:gd name="connsiteX26" fmla="*/ 6959600 w 11202669"/>
                <a:gd name="connsiteY26" fmla="*/ 584200 h 6908800"/>
                <a:gd name="connsiteX27" fmla="*/ 6959600 w 11202669"/>
                <a:gd name="connsiteY27" fmla="*/ 584200 h 6908800"/>
                <a:gd name="connsiteX28" fmla="*/ 10215880 w 11202669"/>
                <a:gd name="connsiteY28" fmla="*/ 2606040 h 6908800"/>
                <a:gd name="connsiteX29" fmla="*/ 10226039 w 11202669"/>
                <a:gd name="connsiteY29" fmla="*/ 2609850 h 6908800"/>
                <a:gd name="connsiteX30" fmla="*/ 10744200 w 11202669"/>
                <a:gd name="connsiteY30" fmla="*/ 3035300 h 6908800"/>
                <a:gd name="connsiteX31" fmla="*/ 10731500 w 11202669"/>
                <a:gd name="connsiteY31" fmla="*/ 3086100 h 6908800"/>
                <a:gd name="connsiteX32" fmla="*/ 10960100 w 11202669"/>
                <a:gd name="connsiteY32" fmla="*/ 3352800 h 6908800"/>
                <a:gd name="connsiteX33" fmla="*/ 11022330 w 11202669"/>
                <a:gd name="connsiteY33" fmla="*/ 3380740 h 6908800"/>
                <a:gd name="connsiteX34" fmla="*/ 11023600 w 11202669"/>
                <a:gd name="connsiteY34" fmla="*/ 3429000 h 6908800"/>
                <a:gd name="connsiteX35" fmla="*/ 11033761 w 11202669"/>
                <a:gd name="connsiteY35" fmla="*/ 3472180 h 6908800"/>
                <a:gd name="connsiteX36" fmla="*/ 11019789 w 11202669"/>
                <a:gd name="connsiteY36" fmla="*/ 3489960 h 6908800"/>
                <a:gd name="connsiteX37" fmla="*/ 11009630 w 11202669"/>
                <a:gd name="connsiteY37" fmla="*/ 3484880 h 6908800"/>
                <a:gd name="connsiteX38" fmla="*/ 10668000 w 11202669"/>
                <a:gd name="connsiteY38" fmla="*/ 3086100 h 6908800"/>
                <a:gd name="connsiteX39" fmla="*/ 10210800 w 11202669"/>
                <a:gd name="connsiteY39" fmla="*/ 2654300 h 6908800"/>
                <a:gd name="connsiteX40" fmla="*/ 10200639 w 11202669"/>
                <a:gd name="connsiteY40" fmla="*/ 2628900 h 6908800"/>
                <a:gd name="connsiteX41" fmla="*/ 10215880 w 11202669"/>
                <a:gd name="connsiteY41" fmla="*/ 2606040 h 6908800"/>
                <a:gd name="connsiteX42" fmla="*/ 10215880 w 11202669"/>
                <a:gd name="connsiteY42" fmla="*/ 2606040 h 6908800"/>
                <a:gd name="connsiteX43" fmla="*/ 8369300 w 11202669"/>
                <a:gd name="connsiteY43" fmla="*/ 3771900 h 6908800"/>
                <a:gd name="connsiteX44" fmla="*/ 8432800 w 11202669"/>
                <a:gd name="connsiteY44" fmla="*/ 3873500 h 6908800"/>
                <a:gd name="connsiteX45" fmla="*/ 8578850 w 11202669"/>
                <a:gd name="connsiteY45" fmla="*/ 4222750 h 6908800"/>
                <a:gd name="connsiteX46" fmla="*/ 8483600 w 11202669"/>
                <a:gd name="connsiteY46" fmla="*/ 4445000 h 6908800"/>
                <a:gd name="connsiteX47" fmla="*/ 8401050 w 11202669"/>
                <a:gd name="connsiteY47" fmla="*/ 4641850 h 6908800"/>
                <a:gd name="connsiteX48" fmla="*/ 8337550 w 11202669"/>
                <a:gd name="connsiteY48" fmla="*/ 4692650 h 6908800"/>
                <a:gd name="connsiteX49" fmla="*/ 8261350 w 11202669"/>
                <a:gd name="connsiteY49" fmla="*/ 4692650 h 6908800"/>
                <a:gd name="connsiteX50" fmla="*/ 8350250 w 11202669"/>
                <a:gd name="connsiteY50" fmla="*/ 4616450 h 6908800"/>
                <a:gd name="connsiteX51" fmla="*/ 8420100 w 11202669"/>
                <a:gd name="connsiteY51" fmla="*/ 4381500 h 6908800"/>
                <a:gd name="connsiteX52" fmla="*/ 8445500 w 11202669"/>
                <a:gd name="connsiteY52" fmla="*/ 4152900 h 6908800"/>
                <a:gd name="connsiteX53" fmla="*/ 8356600 w 11202669"/>
                <a:gd name="connsiteY53" fmla="*/ 3886200 h 6908800"/>
                <a:gd name="connsiteX54" fmla="*/ 8369300 w 11202669"/>
                <a:gd name="connsiteY54" fmla="*/ 3771900 h 6908800"/>
                <a:gd name="connsiteX55" fmla="*/ 8369300 w 11202669"/>
                <a:gd name="connsiteY55" fmla="*/ 3771900 h 6908800"/>
                <a:gd name="connsiteX56" fmla="*/ 10947400 w 11202669"/>
                <a:gd name="connsiteY56" fmla="*/ 3683000 h 6908800"/>
                <a:gd name="connsiteX57" fmla="*/ 10731500 w 11202669"/>
                <a:gd name="connsiteY57" fmla="*/ 3276600 h 6908800"/>
                <a:gd name="connsiteX58" fmla="*/ 10236200 w 11202669"/>
                <a:gd name="connsiteY58" fmla="*/ 2743200 h 6908800"/>
                <a:gd name="connsiteX59" fmla="*/ 10058400 w 11202669"/>
                <a:gd name="connsiteY59" fmla="*/ 2679700 h 6908800"/>
                <a:gd name="connsiteX60" fmla="*/ 10033000 w 11202669"/>
                <a:gd name="connsiteY60" fmla="*/ 2832100 h 6908800"/>
                <a:gd name="connsiteX61" fmla="*/ 9867900 w 11202669"/>
                <a:gd name="connsiteY61" fmla="*/ 2794000 h 6908800"/>
                <a:gd name="connsiteX62" fmla="*/ 9410700 w 11202669"/>
                <a:gd name="connsiteY62" fmla="*/ 1993900 h 6908800"/>
                <a:gd name="connsiteX63" fmla="*/ 9512300 w 11202669"/>
                <a:gd name="connsiteY63" fmla="*/ 1625600 h 6908800"/>
                <a:gd name="connsiteX64" fmla="*/ 9486900 w 11202669"/>
                <a:gd name="connsiteY64" fmla="*/ 1485900 h 6908800"/>
                <a:gd name="connsiteX65" fmla="*/ 9144000 w 11202669"/>
                <a:gd name="connsiteY65" fmla="*/ 1181100 h 6908800"/>
                <a:gd name="connsiteX66" fmla="*/ 9105900 w 11202669"/>
                <a:gd name="connsiteY66" fmla="*/ 990600 h 6908800"/>
                <a:gd name="connsiteX67" fmla="*/ 9525000 w 11202669"/>
                <a:gd name="connsiteY67" fmla="*/ 1320800 h 6908800"/>
                <a:gd name="connsiteX68" fmla="*/ 9652000 w 11202669"/>
                <a:gd name="connsiteY68" fmla="*/ 1524000 h 6908800"/>
                <a:gd name="connsiteX69" fmla="*/ 10502900 w 11202669"/>
                <a:gd name="connsiteY69" fmla="*/ 2200910 h 6908800"/>
                <a:gd name="connsiteX70" fmla="*/ 10518139 w 11202669"/>
                <a:gd name="connsiteY70" fmla="*/ 2205990 h 6908800"/>
                <a:gd name="connsiteX71" fmla="*/ 10541000 w 11202669"/>
                <a:gd name="connsiteY71" fmla="*/ 2171700 h 6908800"/>
                <a:gd name="connsiteX72" fmla="*/ 9804400 w 11202669"/>
                <a:gd name="connsiteY72" fmla="*/ 1384300 h 6908800"/>
                <a:gd name="connsiteX73" fmla="*/ 9410700 w 11202669"/>
                <a:gd name="connsiteY73" fmla="*/ 1168400 h 6908800"/>
                <a:gd name="connsiteX74" fmla="*/ 9156700 w 11202669"/>
                <a:gd name="connsiteY74" fmla="*/ 838200 h 6908800"/>
                <a:gd name="connsiteX75" fmla="*/ 8686800 w 11202669"/>
                <a:gd name="connsiteY75" fmla="*/ 495300 h 6908800"/>
                <a:gd name="connsiteX76" fmla="*/ 8610600 w 11202669"/>
                <a:gd name="connsiteY76" fmla="*/ 381000 h 6908800"/>
                <a:gd name="connsiteX77" fmla="*/ 8394700 w 11202669"/>
                <a:gd name="connsiteY77" fmla="*/ 368300 h 6908800"/>
                <a:gd name="connsiteX78" fmla="*/ 8178800 w 11202669"/>
                <a:gd name="connsiteY78" fmla="*/ 228600 h 6908800"/>
                <a:gd name="connsiteX79" fmla="*/ 8102600 w 11202669"/>
                <a:gd name="connsiteY79" fmla="*/ 88900 h 6908800"/>
                <a:gd name="connsiteX80" fmla="*/ 7797800 w 11202669"/>
                <a:gd name="connsiteY80" fmla="*/ 0 h 6908800"/>
                <a:gd name="connsiteX81" fmla="*/ 7721600 w 11202669"/>
                <a:gd name="connsiteY81" fmla="*/ 177800 h 6908800"/>
                <a:gd name="connsiteX82" fmla="*/ 7912100 w 11202669"/>
                <a:gd name="connsiteY82" fmla="*/ 368300 h 6908800"/>
                <a:gd name="connsiteX83" fmla="*/ 7962900 w 11202669"/>
                <a:gd name="connsiteY83" fmla="*/ 584200 h 6908800"/>
                <a:gd name="connsiteX84" fmla="*/ 7759700 w 11202669"/>
                <a:gd name="connsiteY84" fmla="*/ 520700 h 6908800"/>
                <a:gd name="connsiteX85" fmla="*/ 7721600 w 11202669"/>
                <a:gd name="connsiteY85" fmla="*/ 596900 h 6908800"/>
                <a:gd name="connsiteX86" fmla="*/ 7785100 w 11202669"/>
                <a:gd name="connsiteY86" fmla="*/ 698500 h 6908800"/>
                <a:gd name="connsiteX87" fmla="*/ 7569200 w 11202669"/>
                <a:gd name="connsiteY87" fmla="*/ 698500 h 6908800"/>
                <a:gd name="connsiteX88" fmla="*/ 7391400 w 11202669"/>
                <a:gd name="connsiteY88" fmla="*/ 825500 h 6908800"/>
                <a:gd name="connsiteX89" fmla="*/ 7518400 w 11202669"/>
                <a:gd name="connsiteY89" fmla="*/ 1003300 h 6908800"/>
                <a:gd name="connsiteX90" fmla="*/ 7378700 w 11202669"/>
                <a:gd name="connsiteY90" fmla="*/ 1143000 h 6908800"/>
                <a:gd name="connsiteX91" fmla="*/ 7467600 w 11202669"/>
                <a:gd name="connsiteY91" fmla="*/ 1257300 h 6908800"/>
                <a:gd name="connsiteX92" fmla="*/ 7175500 w 11202669"/>
                <a:gd name="connsiteY92" fmla="*/ 1143000 h 6908800"/>
                <a:gd name="connsiteX93" fmla="*/ 7010400 w 11202669"/>
                <a:gd name="connsiteY93" fmla="*/ 1066800 h 6908800"/>
                <a:gd name="connsiteX94" fmla="*/ 6906261 w 11202669"/>
                <a:gd name="connsiteY94" fmla="*/ 1083310 h 6908800"/>
                <a:gd name="connsiteX95" fmla="*/ 6865620 w 11202669"/>
                <a:gd name="connsiteY95" fmla="*/ 1150620 h 6908800"/>
                <a:gd name="connsiteX96" fmla="*/ 6884670 w 11202669"/>
                <a:gd name="connsiteY96" fmla="*/ 1206500 h 6908800"/>
                <a:gd name="connsiteX97" fmla="*/ 6732270 w 11202669"/>
                <a:gd name="connsiteY97" fmla="*/ 1244600 h 6908800"/>
                <a:gd name="connsiteX98" fmla="*/ 6452870 w 11202669"/>
                <a:gd name="connsiteY98" fmla="*/ 1282700 h 6908800"/>
                <a:gd name="connsiteX99" fmla="*/ 6287770 w 11202669"/>
                <a:gd name="connsiteY99" fmla="*/ 1485900 h 6908800"/>
                <a:gd name="connsiteX100" fmla="*/ 6338570 w 11202669"/>
                <a:gd name="connsiteY100" fmla="*/ 1143000 h 6908800"/>
                <a:gd name="connsiteX101" fmla="*/ 6173470 w 11202669"/>
                <a:gd name="connsiteY101" fmla="*/ 1003300 h 6908800"/>
                <a:gd name="connsiteX102" fmla="*/ 5982970 w 11202669"/>
                <a:gd name="connsiteY102" fmla="*/ 1028700 h 6908800"/>
                <a:gd name="connsiteX103" fmla="*/ 5805170 w 11202669"/>
                <a:gd name="connsiteY103" fmla="*/ 977900 h 6908800"/>
                <a:gd name="connsiteX104" fmla="*/ 5703570 w 11202669"/>
                <a:gd name="connsiteY104" fmla="*/ 1041400 h 6908800"/>
                <a:gd name="connsiteX105" fmla="*/ 5716270 w 11202669"/>
                <a:gd name="connsiteY105" fmla="*/ 1155700 h 6908800"/>
                <a:gd name="connsiteX106" fmla="*/ 5271770 w 11202669"/>
                <a:gd name="connsiteY106" fmla="*/ 1447800 h 6908800"/>
                <a:gd name="connsiteX107" fmla="*/ 5309870 w 11202669"/>
                <a:gd name="connsiteY107" fmla="*/ 1574800 h 6908800"/>
                <a:gd name="connsiteX108" fmla="*/ 5030470 w 11202669"/>
                <a:gd name="connsiteY108" fmla="*/ 1638300 h 6908800"/>
                <a:gd name="connsiteX109" fmla="*/ 5068570 w 11202669"/>
                <a:gd name="connsiteY109" fmla="*/ 1778000 h 6908800"/>
                <a:gd name="connsiteX110" fmla="*/ 4890770 w 11202669"/>
                <a:gd name="connsiteY110" fmla="*/ 1752600 h 6908800"/>
                <a:gd name="connsiteX111" fmla="*/ 4789170 w 11202669"/>
                <a:gd name="connsiteY111" fmla="*/ 1905000 h 6908800"/>
                <a:gd name="connsiteX112" fmla="*/ 4763770 w 11202669"/>
                <a:gd name="connsiteY112" fmla="*/ 1765300 h 6908800"/>
                <a:gd name="connsiteX113" fmla="*/ 4757420 w 11202669"/>
                <a:gd name="connsiteY113" fmla="*/ 1757680 h 6908800"/>
                <a:gd name="connsiteX114" fmla="*/ 4729481 w 11202669"/>
                <a:gd name="connsiteY114" fmla="*/ 1743710 h 6908800"/>
                <a:gd name="connsiteX115" fmla="*/ 4695190 w 11202669"/>
                <a:gd name="connsiteY115" fmla="*/ 1770380 h 6908800"/>
                <a:gd name="connsiteX116" fmla="*/ 4662170 w 11202669"/>
                <a:gd name="connsiteY116" fmla="*/ 1903730 h 6908800"/>
                <a:gd name="connsiteX117" fmla="*/ 4700270 w 11202669"/>
                <a:gd name="connsiteY117" fmla="*/ 2018030 h 6908800"/>
                <a:gd name="connsiteX118" fmla="*/ 4712970 w 11202669"/>
                <a:gd name="connsiteY118" fmla="*/ 2259330 h 6908800"/>
                <a:gd name="connsiteX119" fmla="*/ 4776470 w 11202669"/>
                <a:gd name="connsiteY119" fmla="*/ 2437130 h 6908800"/>
                <a:gd name="connsiteX120" fmla="*/ 4636770 w 11202669"/>
                <a:gd name="connsiteY120" fmla="*/ 2640330 h 6908800"/>
                <a:gd name="connsiteX121" fmla="*/ 4471670 w 11202669"/>
                <a:gd name="connsiteY121" fmla="*/ 2665730 h 6908800"/>
                <a:gd name="connsiteX122" fmla="*/ 4649470 w 11202669"/>
                <a:gd name="connsiteY122" fmla="*/ 2424430 h 6908800"/>
                <a:gd name="connsiteX123" fmla="*/ 4598670 w 11202669"/>
                <a:gd name="connsiteY123" fmla="*/ 2183130 h 6908800"/>
                <a:gd name="connsiteX124" fmla="*/ 4624070 w 11202669"/>
                <a:gd name="connsiteY124" fmla="*/ 2018030 h 6908800"/>
                <a:gd name="connsiteX125" fmla="*/ 4560570 w 11202669"/>
                <a:gd name="connsiteY125" fmla="*/ 1916430 h 6908800"/>
                <a:gd name="connsiteX126" fmla="*/ 4593590 w 11202669"/>
                <a:gd name="connsiteY126" fmla="*/ 1807210 h 6908800"/>
                <a:gd name="connsiteX127" fmla="*/ 4552950 w 11202669"/>
                <a:gd name="connsiteY127" fmla="*/ 1738630 h 6908800"/>
                <a:gd name="connsiteX128" fmla="*/ 4479290 w 11202669"/>
                <a:gd name="connsiteY128" fmla="*/ 1723390 h 6908800"/>
                <a:gd name="connsiteX129" fmla="*/ 4467861 w 11202669"/>
                <a:gd name="connsiteY129" fmla="*/ 1722120 h 6908800"/>
                <a:gd name="connsiteX130" fmla="*/ 4417061 w 11202669"/>
                <a:gd name="connsiteY130" fmla="*/ 1757680 h 6908800"/>
                <a:gd name="connsiteX131" fmla="*/ 4370070 w 11202669"/>
                <a:gd name="connsiteY131" fmla="*/ 1891030 h 6908800"/>
                <a:gd name="connsiteX132" fmla="*/ 4268470 w 11202669"/>
                <a:gd name="connsiteY132" fmla="*/ 1941830 h 6908800"/>
                <a:gd name="connsiteX133" fmla="*/ 4268470 w 11202669"/>
                <a:gd name="connsiteY133" fmla="*/ 2170430 h 6908800"/>
                <a:gd name="connsiteX134" fmla="*/ 4357370 w 11202669"/>
                <a:gd name="connsiteY134" fmla="*/ 2310130 h 6908800"/>
                <a:gd name="connsiteX135" fmla="*/ 4319270 w 11202669"/>
                <a:gd name="connsiteY135" fmla="*/ 2373630 h 6908800"/>
                <a:gd name="connsiteX136" fmla="*/ 3989070 w 11202669"/>
                <a:gd name="connsiteY136" fmla="*/ 2145030 h 6908800"/>
                <a:gd name="connsiteX137" fmla="*/ 3835400 w 11202669"/>
                <a:gd name="connsiteY137" fmla="*/ 2068830 h 6908800"/>
                <a:gd name="connsiteX138" fmla="*/ 3815080 w 11202669"/>
                <a:gd name="connsiteY138" fmla="*/ 2063750 h 6908800"/>
                <a:gd name="connsiteX139" fmla="*/ 3770630 w 11202669"/>
                <a:gd name="connsiteY139" fmla="*/ 2124710 h 6908800"/>
                <a:gd name="connsiteX140" fmla="*/ 3811270 w 11202669"/>
                <a:gd name="connsiteY140" fmla="*/ 2246630 h 6908800"/>
                <a:gd name="connsiteX141" fmla="*/ 3328670 w 11202669"/>
                <a:gd name="connsiteY141" fmla="*/ 2284730 h 6908800"/>
                <a:gd name="connsiteX142" fmla="*/ 3354070 w 11202669"/>
                <a:gd name="connsiteY142" fmla="*/ 2183130 h 6908800"/>
                <a:gd name="connsiteX143" fmla="*/ 2871470 w 11202669"/>
                <a:gd name="connsiteY143" fmla="*/ 2297430 h 6908800"/>
                <a:gd name="connsiteX144" fmla="*/ 2744470 w 11202669"/>
                <a:gd name="connsiteY144" fmla="*/ 2373630 h 6908800"/>
                <a:gd name="connsiteX145" fmla="*/ 2680970 w 11202669"/>
                <a:gd name="connsiteY145" fmla="*/ 2284730 h 6908800"/>
                <a:gd name="connsiteX146" fmla="*/ 2846070 w 11202669"/>
                <a:gd name="connsiteY146" fmla="*/ 2233930 h 6908800"/>
                <a:gd name="connsiteX147" fmla="*/ 2820670 w 11202669"/>
                <a:gd name="connsiteY147" fmla="*/ 2132330 h 6908800"/>
                <a:gd name="connsiteX148" fmla="*/ 2693670 w 11202669"/>
                <a:gd name="connsiteY148" fmla="*/ 2081530 h 6908800"/>
                <a:gd name="connsiteX149" fmla="*/ 2541270 w 11202669"/>
                <a:gd name="connsiteY149" fmla="*/ 2399030 h 6908800"/>
                <a:gd name="connsiteX150" fmla="*/ 2452370 w 11202669"/>
                <a:gd name="connsiteY150" fmla="*/ 2373630 h 6908800"/>
                <a:gd name="connsiteX151" fmla="*/ 2172970 w 11202669"/>
                <a:gd name="connsiteY151" fmla="*/ 2437130 h 6908800"/>
                <a:gd name="connsiteX152" fmla="*/ 2122170 w 11202669"/>
                <a:gd name="connsiteY152" fmla="*/ 2564130 h 6908800"/>
                <a:gd name="connsiteX153" fmla="*/ 2020570 w 11202669"/>
                <a:gd name="connsiteY153" fmla="*/ 2526030 h 6908800"/>
                <a:gd name="connsiteX154" fmla="*/ 1969770 w 11202669"/>
                <a:gd name="connsiteY154" fmla="*/ 2437130 h 6908800"/>
                <a:gd name="connsiteX155" fmla="*/ 1906270 w 11202669"/>
                <a:gd name="connsiteY155" fmla="*/ 2475230 h 6908800"/>
                <a:gd name="connsiteX156" fmla="*/ 1855470 w 11202669"/>
                <a:gd name="connsiteY156" fmla="*/ 2614930 h 6908800"/>
                <a:gd name="connsiteX157" fmla="*/ 1779270 w 11202669"/>
                <a:gd name="connsiteY157" fmla="*/ 2437130 h 6908800"/>
                <a:gd name="connsiteX158" fmla="*/ 1931670 w 11202669"/>
                <a:gd name="connsiteY158" fmla="*/ 2272030 h 6908800"/>
                <a:gd name="connsiteX159" fmla="*/ 1918970 w 11202669"/>
                <a:gd name="connsiteY159" fmla="*/ 2068830 h 6908800"/>
                <a:gd name="connsiteX160" fmla="*/ 2172970 w 11202669"/>
                <a:gd name="connsiteY160" fmla="*/ 2348230 h 6908800"/>
                <a:gd name="connsiteX161" fmla="*/ 2426970 w 11202669"/>
                <a:gd name="connsiteY161" fmla="*/ 2284730 h 6908800"/>
                <a:gd name="connsiteX162" fmla="*/ 2465070 w 11202669"/>
                <a:gd name="connsiteY162" fmla="*/ 2170430 h 6908800"/>
                <a:gd name="connsiteX163" fmla="*/ 2203450 w 11202669"/>
                <a:gd name="connsiteY163" fmla="*/ 1708150 h 6908800"/>
                <a:gd name="connsiteX164" fmla="*/ 1962150 w 11202669"/>
                <a:gd name="connsiteY164" fmla="*/ 1746250 h 6908800"/>
                <a:gd name="connsiteX165" fmla="*/ 1403350 w 11202669"/>
                <a:gd name="connsiteY165" fmla="*/ 2432050 h 6908800"/>
                <a:gd name="connsiteX166" fmla="*/ 1377950 w 11202669"/>
                <a:gd name="connsiteY166" fmla="*/ 2622550 h 6908800"/>
                <a:gd name="connsiteX167" fmla="*/ 965200 w 11202669"/>
                <a:gd name="connsiteY167" fmla="*/ 2819400 h 6908800"/>
                <a:gd name="connsiteX168" fmla="*/ 927100 w 11202669"/>
                <a:gd name="connsiteY168" fmla="*/ 2984500 h 6908800"/>
                <a:gd name="connsiteX169" fmla="*/ 762000 w 11202669"/>
                <a:gd name="connsiteY169" fmla="*/ 2984500 h 6908800"/>
                <a:gd name="connsiteX170" fmla="*/ 495300 w 11202669"/>
                <a:gd name="connsiteY170" fmla="*/ 3225800 h 6908800"/>
                <a:gd name="connsiteX171" fmla="*/ 393700 w 11202669"/>
                <a:gd name="connsiteY171" fmla="*/ 3467100 h 6908800"/>
                <a:gd name="connsiteX172" fmla="*/ 508000 w 11202669"/>
                <a:gd name="connsiteY172" fmla="*/ 3632200 h 6908800"/>
                <a:gd name="connsiteX173" fmla="*/ 406400 w 11202669"/>
                <a:gd name="connsiteY173" fmla="*/ 3797300 h 6908800"/>
                <a:gd name="connsiteX174" fmla="*/ 406400 w 11202669"/>
                <a:gd name="connsiteY174" fmla="*/ 4064000 h 6908800"/>
                <a:gd name="connsiteX175" fmla="*/ 266700 w 11202669"/>
                <a:gd name="connsiteY175" fmla="*/ 4051300 h 6908800"/>
                <a:gd name="connsiteX176" fmla="*/ 215900 w 11202669"/>
                <a:gd name="connsiteY176" fmla="*/ 4241800 h 6908800"/>
                <a:gd name="connsiteX177" fmla="*/ 381000 w 11202669"/>
                <a:gd name="connsiteY177" fmla="*/ 4279900 h 6908800"/>
                <a:gd name="connsiteX178" fmla="*/ 355600 w 11202669"/>
                <a:gd name="connsiteY178" fmla="*/ 4724400 h 6908800"/>
                <a:gd name="connsiteX179" fmla="*/ 698500 w 11202669"/>
                <a:gd name="connsiteY179" fmla="*/ 5016500 h 6908800"/>
                <a:gd name="connsiteX180" fmla="*/ 279400 w 11202669"/>
                <a:gd name="connsiteY180" fmla="*/ 5397500 h 6908800"/>
                <a:gd name="connsiteX181" fmla="*/ 342900 w 11202669"/>
                <a:gd name="connsiteY181" fmla="*/ 5448300 h 6908800"/>
                <a:gd name="connsiteX182" fmla="*/ 0 w 11202669"/>
                <a:gd name="connsiteY182" fmla="*/ 5689600 h 6908800"/>
                <a:gd name="connsiteX183" fmla="*/ 152400 w 11202669"/>
                <a:gd name="connsiteY183" fmla="*/ 6172200 h 6908800"/>
                <a:gd name="connsiteX184" fmla="*/ 254000 w 11202669"/>
                <a:gd name="connsiteY184" fmla="*/ 6184900 h 6908800"/>
                <a:gd name="connsiteX185" fmla="*/ 825500 w 11202669"/>
                <a:gd name="connsiteY185" fmla="*/ 6718300 h 6908800"/>
                <a:gd name="connsiteX186" fmla="*/ 927100 w 11202669"/>
                <a:gd name="connsiteY186" fmla="*/ 6908800 h 6908800"/>
                <a:gd name="connsiteX187" fmla="*/ 1079500 w 11202669"/>
                <a:gd name="connsiteY187" fmla="*/ 6858000 h 6908800"/>
                <a:gd name="connsiteX188" fmla="*/ 1016000 w 11202669"/>
                <a:gd name="connsiteY188" fmla="*/ 6578600 h 6908800"/>
                <a:gd name="connsiteX189" fmla="*/ 1092200 w 11202669"/>
                <a:gd name="connsiteY189" fmla="*/ 6400800 h 6908800"/>
                <a:gd name="connsiteX190" fmla="*/ 1054100 w 11202669"/>
                <a:gd name="connsiteY190" fmla="*/ 6248400 h 6908800"/>
                <a:gd name="connsiteX191" fmla="*/ 1282700 w 11202669"/>
                <a:gd name="connsiteY191" fmla="*/ 6070600 h 6908800"/>
                <a:gd name="connsiteX192" fmla="*/ 1473200 w 11202669"/>
                <a:gd name="connsiteY192" fmla="*/ 6019800 h 6908800"/>
                <a:gd name="connsiteX193" fmla="*/ 1295400 w 11202669"/>
                <a:gd name="connsiteY193" fmla="*/ 5511800 h 6908800"/>
                <a:gd name="connsiteX194" fmla="*/ 1524000 w 11202669"/>
                <a:gd name="connsiteY194" fmla="*/ 5168900 h 6908800"/>
                <a:gd name="connsiteX195" fmla="*/ 1612900 w 11202669"/>
                <a:gd name="connsiteY195" fmla="*/ 5283200 h 6908800"/>
                <a:gd name="connsiteX196" fmla="*/ 1993900 w 11202669"/>
                <a:gd name="connsiteY196" fmla="*/ 5003800 h 6908800"/>
                <a:gd name="connsiteX197" fmla="*/ 2489200 w 11202669"/>
                <a:gd name="connsiteY197" fmla="*/ 5359400 h 6908800"/>
                <a:gd name="connsiteX198" fmla="*/ 2616200 w 11202669"/>
                <a:gd name="connsiteY198" fmla="*/ 5295900 h 6908800"/>
                <a:gd name="connsiteX199" fmla="*/ 3136900 w 11202669"/>
                <a:gd name="connsiteY199" fmla="*/ 5448300 h 6908800"/>
                <a:gd name="connsiteX200" fmla="*/ 3263900 w 11202669"/>
                <a:gd name="connsiteY200" fmla="*/ 5321300 h 6908800"/>
                <a:gd name="connsiteX201" fmla="*/ 3111500 w 11202669"/>
                <a:gd name="connsiteY201" fmla="*/ 5168900 h 6908800"/>
                <a:gd name="connsiteX202" fmla="*/ 3314700 w 11202669"/>
                <a:gd name="connsiteY202" fmla="*/ 4800600 h 6908800"/>
                <a:gd name="connsiteX203" fmla="*/ 4203700 w 11202669"/>
                <a:gd name="connsiteY203" fmla="*/ 4597400 h 6908800"/>
                <a:gd name="connsiteX204" fmla="*/ 4419600 w 11202669"/>
                <a:gd name="connsiteY204" fmla="*/ 4648200 h 6908800"/>
                <a:gd name="connsiteX205" fmla="*/ 4495800 w 11202669"/>
                <a:gd name="connsiteY205" fmla="*/ 4826000 h 6908800"/>
                <a:gd name="connsiteX206" fmla="*/ 4775200 w 11202669"/>
                <a:gd name="connsiteY206" fmla="*/ 4953000 h 6908800"/>
                <a:gd name="connsiteX207" fmla="*/ 5067300 w 11202669"/>
                <a:gd name="connsiteY207" fmla="*/ 4800600 h 6908800"/>
                <a:gd name="connsiteX208" fmla="*/ 5588000 w 11202669"/>
                <a:gd name="connsiteY208" fmla="*/ 5448300 h 6908800"/>
                <a:gd name="connsiteX209" fmla="*/ 5702300 w 11202669"/>
                <a:gd name="connsiteY209" fmla="*/ 5359400 h 6908800"/>
                <a:gd name="connsiteX210" fmla="*/ 5867400 w 11202669"/>
                <a:gd name="connsiteY210" fmla="*/ 5461000 h 6908800"/>
                <a:gd name="connsiteX211" fmla="*/ 6019800 w 11202669"/>
                <a:gd name="connsiteY211" fmla="*/ 5372100 h 6908800"/>
                <a:gd name="connsiteX212" fmla="*/ 6350000 w 11202669"/>
                <a:gd name="connsiteY212" fmla="*/ 5626100 h 6908800"/>
                <a:gd name="connsiteX213" fmla="*/ 6464300 w 11202669"/>
                <a:gd name="connsiteY213" fmla="*/ 5588000 h 6908800"/>
                <a:gd name="connsiteX214" fmla="*/ 6578600 w 11202669"/>
                <a:gd name="connsiteY214" fmla="*/ 5664200 h 6908800"/>
                <a:gd name="connsiteX215" fmla="*/ 7086600 w 11202669"/>
                <a:gd name="connsiteY215" fmla="*/ 5207000 h 6908800"/>
                <a:gd name="connsiteX216" fmla="*/ 7340600 w 11202669"/>
                <a:gd name="connsiteY216" fmla="*/ 5219700 h 6908800"/>
                <a:gd name="connsiteX217" fmla="*/ 7416800 w 11202669"/>
                <a:gd name="connsiteY217" fmla="*/ 5295900 h 6908800"/>
                <a:gd name="connsiteX218" fmla="*/ 7721600 w 11202669"/>
                <a:gd name="connsiteY218" fmla="*/ 5257800 h 6908800"/>
                <a:gd name="connsiteX219" fmla="*/ 7797800 w 11202669"/>
                <a:gd name="connsiteY219" fmla="*/ 5156200 h 6908800"/>
                <a:gd name="connsiteX220" fmla="*/ 7683500 w 11202669"/>
                <a:gd name="connsiteY220" fmla="*/ 4927600 h 6908800"/>
                <a:gd name="connsiteX221" fmla="*/ 7734300 w 11202669"/>
                <a:gd name="connsiteY221" fmla="*/ 4787900 h 6908800"/>
                <a:gd name="connsiteX222" fmla="*/ 8140700 w 11202669"/>
                <a:gd name="connsiteY222" fmla="*/ 4838700 h 6908800"/>
                <a:gd name="connsiteX223" fmla="*/ 8305800 w 11202669"/>
                <a:gd name="connsiteY223" fmla="*/ 4991100 h 6908800"/>
                <a:gd name="connsiteX224" fmla="*/ 8521700 w 11202669"/>
                <a:gd name="connsiteY224" fmla="*/ 4826000 h 6908800"/>
                <a:gd name="connsiteX225" fmla="*/ 8788400 w 11202669"/>
                <a:gd name="connsiteY225" fmla="*/ 4826000 h 6908800"/>
                <a:gd name="connsiteX226" fmla="*/ 8928100 w 11202669"/>
                <a:gd name="connsiteY226" fmla="*/ 4914900 h 6908800"/>
                <a:gd name="connsiteX227" fmla="*/ 9182100 w 11202669"/>
                <a:gd name="connsiteY227" fmla="*/ 4787900 h 6908800"/>
                <a:gd name="connsiteX228" fmla="*/ 9334500 w 11202669"/>
                <a:gd name="connsiteY228" fmla="*/ 4495800 h 6908800"/>
                <a:gd name="connsiteX229" fmla="*/ 9601200 w 11202669"/>
                <a:gd name="connsiteY229" fmla="*/ 4445000 h 6908800"/>
                <a:gd name="connsiteX230" fmla="*/ 9677400 w 11202669"/>
                <a:gd name="connsiteY230" fmla="*/ 4279900 h 6908800"/>
                <a:gd name="connsiteX231" fmla="*/ 9537700 w 11202669"/>
                <a:gd name="connsiteY231" fmla="*/ 3873500 h 6908800"/>
                <a:gd name="connsiteX232" fmla="*/ 9436100 w 11202669"/>
                <a:gd name="connsiteY232" fmla="*/ 3822700 h 6908800"/>
                <a:gd name="connsiteX233" fmla="*/ 9423400 w 11202669"/>
                <a:gd name="connsiteY233" fmla="*/ 3695700 h 6908800"/>
                <a:gd name="connsiteX234" fmla="*/ 9550400 w 11202669"/>
                <a:gd name="connsiteY234" fmla="*/ 3530600 h 6908800"/>
                <a:gd name="connsiteX235" fmla="*/ 9740900 w 11202669"/>
                <a:gd name="connsiteY235" fmla="*/ 3530600 h 6908800"/>
                <a:gd name="connsiteX236" fmla="*/ 10198100 w 11202669"/>
                <a:gd name="connsiteY236" fmla="*/ 3886200 h 6908800"/>
                <a:gd name="connsiteX237" fmla="*/ 10439400 w 11202669"/>
                <a:gd name="connsiteY237" fmla="*/ 3860800 h 6908800"/>
                <a:gd name="connsiteX238" fmla="*/ 10579100 w 11202669"/>
                <a:gd name="connsiteY238" fmla="*/ 3987800 h 6908800"/>
                <a:gd name="connsiteX239" fmla="*/ 10642600 w 11202669"/>
                <a:gd name="connsiteY239" fmla="*/ 3911600 h 6908800"/>
                <a:gd name="connsiteX240" fmla="*/ 10655300 w 11202669"/>
                <a:gd name="connsiteY240" fmla="*/ 3670300 h 6908800"/>
                <a:gd name="connsiteX241" fmla="*/ 10744200 w 11202669"/>
                <a:gd name="connsiteY241" fmla="*/ 3771900 h 6908800"/>
                <a:gd name="connsiteX242" fmla="*/ 10960100 w 11202669"/>
                <a:gd name="connsiteY242" fmla="*/ 4229100 h 6908800"/>
                <a:gd name="connsiteX243" fmla="*/ 10883900 w 11202669"/>
                <a:gd name="connsiteY243" fmla="*/ 4343400 h 6908800"/>
                <a:gd name="connsiteX244" fmla="*/ 11061700 w 11202669"/>
                <a:gd name="connsiteY244" fmla="*/ 4559300 h 6908800"/>
                <a:gd name="connsiteX245" fmla="*/ 11087100 w 11202669"/>
                <a:gd name="connsiteY245" fmla="*/ 4749800 h 6908800"/>
                <a:gd name="connsiteX246" fmla="*/ 11116311 w 11202669"/>
                <a:gd name="connsiteY246" fmla="*/ 4762500 h 6908800"/>
                <a:gd name="connsiteX247" fmla="*/ 11156950 w 11202669"/>
                <a:gd name="connsiteY247" fmla="*/ 4732020 h 6908800"/>
                <a:gd name="connsiteX248" fmla="*/ 11202670 w 11202669"/>
                <a:gd name="connsiteY248" fmla="*/ 4560570 h 6908800"/>
                <a:gd name="connsiteX249" fmla="*/ 11202670 w 11202669"/>
                <a:gd name="connsiteY249" fmla="*/ 4344670 h 6908800"/>
                <a:gd name="connsiteX250" fmla="*/ 10947400 w 11202669"/>
                <a:gd name="connsiteY250" fmla="*/ 3683000 h 6908800"/>
                <a:gd name="connsiteX251" fmla="*/ 2009139 w 11202669"/>
                <a:gd name="connsiteY251" fmla="*/ 1828800 h 6908800"/>
                <a:gd name="connsiteX252" fmla="*/ 2155190 w 11202669"/>
                <a:gd name="connsiteY252" fmla="*/ 1805940 h 6908800"/>
                <a:gd name="connsiteX253" fmla="*/ 2366011 w 11202669"/>
                <a:gd name="connsiteY253" fmla="*/ 2181860 h 6908800"/>
                <a:gd name="connsiteX254" fmla="*/ 2355850 w 11202669"/>
                <a:gd name="connsiteY254" fmla="*/ 2212340 h 6908800"/>
                <a:gd name="connsiteX255" fmla="*/ 2200911 w 11202669"/>
                <a:gd name="connsiteY255" fmla="*/ 2251710 h 6908800"/>
                <a:gd name="connsiteX256" fmla="*/ 1982470 w 11202669"/>
                <a:gd name="connsiteY256" fmla="*/ 2011680 h 6908800"/>
                <a:gd name="connsiteX257" fmla="*/ 1916430 w 11202669"/>
                <a:gd name="connsiteY257" fmla="*/ 1982470 h 6908800"/>
                <a:gd name="connsiteX258" fmla="*/ 1882139 w 11202669"/>
                <a:gd name="connsiteY258" fmla="*/ 1990090 h 6908800"/>
                <a:gd name="connsiteX259" fmla="*/ 1877061 w 11202669"/>
                <a:gd name="connsiteY259" fmla="*/ 1992630 h 6908800"/>
                <a:gd name="connsiteX260" fmla="*/ 2009139 w 11202669"/>
                <a:gd name="connsiteY260" fmla="*/ 1828800 h 6908800"/>
                <a:gd name="connsiteX261" fmla="*/ 11112500 w 11202669"/>
                <a:gd name="connsiteY261" fmla="*/ 4480560 h 6908800"/>
                <a:gd name="connsiteX262" fmla="*/ 10994389 w 11202669"/>
                <a:gd name="connsiteY262" fmla="*/ 4337050 h 6908800"/>
                <a:gd name="connsiteX263" fmla="*/ 11033761 w 11202669"/>
                <a:gd name="connsiteY263" fmla="*/ 4277360 h 6908800"/>
                <a:gd name="connsiteX264" fmla="*/ 11040111 w 11202669"/>
                <a:gd name="connsiteY264" fmla="*/ 4189730 h 6908800"/>
                <a:gd name="connsiteX265" fmla="*/ 10824211 w 11202669"/>
                <a:gd name="connsiteY265" fmla="*/ 3732530 h 6908800"/>
                <a:gd name="connsiteX266" fmla="*/ 10810239 w 11202669"/>
                <a:gd name="connsiteY266" fmla="*/ 3712210 h 6908800"/>
                <a:gd name="connsiteX267" fmla="*/ 10721339 w 11202669"/>
                <a:gd name="connsiteY267" fmla="*/ 3610610 h 6908800"/>
                <a:gd name="connsiteX268" fmla="*/ 10654030 w 11202669"/>
                <a:gd name="connsiteY268" fmla="*/ 3580130 h 6908800"/>
                <a:gd name="connsiteX269" fmla="*/ 10624820 w 11202669"/>
                <a:gd name="connsiteY269" fmla="*/ 3585210 h 6908800"/>
                <a:gd name="connsiteX270" fmla="*/ 10565130 w 11202669"/>
                <a:gd name="connsiteY270" fmla="*/ 3663950 h 6908800"/>
                <a:gd name="connsiteX271" fmla="*/ 10554970 w 11202669"/>
                <a:gd name="connsiteY271" fmla="*/ 3845560 h 6908800"/>
                <a:gd name="connsiteX272" fmla="*/ 10497820 w 11202669"/>
                <a:gd name="connsiteY272" fmla="*/ 3793490 h 6908800"/>
                <a:gd name="connsiteX273" fmla="*/ 10438130 w 11202669"/>
                <a:gd name="connsiteY273" fmla="*/ 3770630 h 6908800"/>
                <a:gd name="connsiteX274" fmla="*/ 10429239 w 11202669"/>
                <a:gd name="connsiteY274" fmla="*/ 3770630 h 6908800"/>
                <a:gd name="connsiteX275" fmla="*/ 10223500 w 11202669"/>
                <a:gd name="connsiteY275" fmla="*/ 3792220 h 6908800"/>
                <a:gd name="connsiteX276" fmla="*/ 9794239 w 11202669"/>
                <a:gd name="connsiteY276" fmla="*/ 3458210 h 6908800"/>
                <a:gd name="connsiteX277" fmla="*/ 9739630 w 11202669"/>
                <a:gd name="connsiteY277" fmla="*/ 3439160 h 6908800"/>
                <a:gd name="connsiteX278" fmla="*/ 9549130 w 11202669"/>
                <a:gd name="connsiteY278" fmla="*/ 3439160 h 6908800"/>
                <a:gd name="connsiteX279" fmla="*/ 9479280 w 11202669"/>
                <a:gd name="connsiteY279" fmla="*/ 3473450 h 6908800"/>
                <a:gd name="connsiteX280" fmla="*/ 9352280 w 11202669"/>
                <a:gd name="connsiteY280" fmla="*/ 3638550 h 6908800"/>
                <a:gd name="connsiteX281" fmla="*/ 9334500 w 11202669"/>
                <a:gd name="connsiteY281" fmla="*/ 3702050 h 6908800"/>
                <a:gd name="connsiteX282" fmla="*/ 9347200 w 11202669"/>
                <a:gd name="connsiteY282" fmla="*/ 3829050 h 6908800"/>
                <a:gd name="connsiteX283" fmla="*/ 9395461 w 11202669"/>
                <a:gd name="connsiteY283" fmla="*/ 3900170 h 6908800"/>
                <a:gd name="connsiteX284" fmla="*/ 9464039 w 11202669"/>
                <a:gd name="connsiteY284" fmla="*/ 3934460 h 6908800"/>
                <a:gd name="connsiteX285" fmla="*/ 9580880 w 11202669"/>
                <a:gd name="connsiteY285" fmla="*/ 4272280 h 6908800"/>
                <a:gd name="connsiteX286" fmla="*/ 9538970 w 11202669"/>
                <a:gd name="connsiteY286" fmla="*/ 4363720 h 6908800"/>
                <a:gd name="connsiteX287" fmla="*/ 9316720 w 11202669"/>
                <a:gd name="connsiteY287" fmla="*/ 4405630 h 6908800"/>
                <a:gd name="connsiteX288" fmla="*/ 9254489 w 11202669"/>
                <a:gd name="connsiteY288" fmla="*/ 4451350 h 6908800"/>
                <a:gd name="connsiteX289" fmla="*/ 9114789 w 11202669"/>
                <a:gd name="connsiteY289" fmla="*/ 4718050 h 6908800"/>
                <a:gd name="connsiteX290" fmla="*/ 8931911 w 11202669"/>
                <a:gd name="connsiteY290" fmla="*/ 4809490 h 6908800"/>
                <a:gd name="connsiteX291" fmla="*/ 8834120 w 11202669"/>
                <a:gd name="connsiteY291" fmla="*/ 4747260 h 6908800"/>
                <a:gd name="connsiteX292" fmla="*/ 8785861 w 11202669"/>
                <a:gd name="connsiteY292" fmla="*/ 4733290 h 6908800"/>
                <a:gd name="connsiteX293" fmla="*/ 8519161 w 11202669"/>
                <a:gd name="connsiteY293" fmla="*/ 4733290 h 6908800"/>
                <a:gd name="connsiteX294" fmla="*/ 8464550 w 11202669"/>
                <a:gd name="connsiteY294" fmla="*/ 4751070 h 6908800"/>
                <a:gd name="connsiteX295" fmla="*/ 8308340 w 11202669"/>
                <a:gd name="connsiteY295" fmla="*/ 4870450 h 6908800"/>
                <a:gd name="connsiteX296" fmla="*/ 8197850 w 11202669"/>
                <a:gd name="connsiteY296" fmla="*/ 4768850 h 6908800"/>
                <a:gd name="connsiteX297" fmla="*/ 8148320 w 11202669"/>
                <a:gd name="connsiteY297" fmla="*/ 4745990 h 6908800"/>
                <a:gd name="connsiteX298" fmla="*/ 7741920 w 11202669"/>
                <a:gd name="connsiteY298" fmla="*/ 4695190 h 6908800"/>
                <a:gd name="connsiteX299" fmla="*/ 7730490 w 11202669"/>
                <a:gd name="connsiteY299" fmla="*/ 4693920 h 6908800"/>
                <a:gd name="connsiteX300" fmla="*/ 7646670 w 11202669"/>
                <a:gd name="connsiteY300" fmla="*/ 4752340 h 6908800"/>
                <a:gd name="connsiteX301" fmla="*/ 7595870 w 11202669"/>
                <a:gd name="connsiteY301" fmla="*/ 4892040 h 6908800"/>
                <a:gd name="connsiteX302" fmla="*/ 7599681 w 11202669"/>
                <a:gd name="connsiteY302" fmla="*/ 4961890 h 6908800"/>
                <a:gd name="connsiteX303" fmla="*/ 7689850 w 11202669"/>
                <a:gd name="connsiteY303" fmla="*/ 5140960 h 6908800"/>
                <a:gd name="connsiteX304" fmla="*/ 7669531 w 11202669"/>
                <a:gd name="connsiteY304" fmla="*/ 5168900 h 6908800"/>
                <a:gd name="connsiteX305" fmla="*/ 7444740 w 11202669"/>
                <a:gd name="connsiteY305" fmla="*/ 5196840 h 6908800"/>
                <a:gd name="connsiteX306" fmla="*/ 7399020 w 11202669"/>
                <a:gd name="connsiteY306" fmla="*/ 5151120 h 6908800"/>
                <a:gd name="connsiteX307" fmla="*/ 7340600 w 11202669"/>
                <a:gd name="connsiteY307" fmla="*/ 5125720 h 6908800"/>
                <a:gd name="connsiteX308" fmla="*/ 7086600 w 11202669"/>
                <a:gd name="connsiteY308" fmla="*/ 5113020 h 6908800"/>
                <a:gd name="connsiteX309" fmla="*/ 7082790 w 11202669"/>
                <a:gd name="connsiteY309" fmla="*/ 5113020 h 6908800"/>
                <a:gd name="connsiteX310" fmla="*/ 7023100 w 11202669"/>
                <a:gd name="connsiteY310" fmla="*/ 5135881 h 6908800"/>
                <a:gd name="connsiteX311" fmla="*/ 6565900 w 11202669"/>
                <a:gd name="connsiteY311" fmla="*/ 5547360 h 6908800"/>
                <a:gd name="connsiteX312" fmla="*/ 6508750 w 11202669"/>
                <a:gd name="connsiteY312" fmla="*/ 5509260 h 6908800"/>
                <a:gd name="connsiteX313" fmla="*/ 6459220 w 11202669"/>
                <a:gd name="connsiteY313" fmla="*/ 5494020 h 6908800"/>
                <a:gd name="connsiteX314" fmla="*/ 6431281 w 11202669"/>
                <a:gd name="connsiteY314" fmla="*/ 5499100 h 6908800"/>
                <a:gd name="connsiteX315" fmla="*/ 6361431 w 11202669"/>
                <a:gd name="connsiteY315" fmla="*/ 5521960 h 6908800"/>
                <a:gd name="connsiteX316" fmla="*/ 6069331 w 11202669"/>
                <a:gd name="connsiteY316" fmla="*/ 5297170 h 6908800"/>
                <a:gd name="connsiteX317" fmla="*/ 6014720 w 11202669"/>
                <a:gd name="connsiteY317" fmla="*/ 5278120 h 6908800"/>
                <a:gd name="connsiteX318" fmla="*/ 5970270 w 11202669"/>
                <a:gd name="connsiteY318" fmla="*/ 5290820 h 6908800"/>
                <a:gd name="connsiteX319" fmla="*/ 5863590 w 11202669"/>
                <a:gd name="connsiteY319" fmla="*/ 5353050 h 6908800"/>
                <a:gd name="connsiteX320" fmla="*/ 5744211 w 11202669"/>
                <a:gd name="connsiteY320" fmla="*/ 5279390 h 6908800"/>
                <a:gd name="connsiteX321" fmla="*/ 5697220 w 11202669"/>
                <a:gd name="connsiteY321" fmla="*/ 5266690 h 6908800"/>
                <a:gd name="connsiteX322" fmla="*/ 5642611 w 11202669"/>
                <a:gd name="connsiteY322" fmla="*/ 5285740 h 6908800"/>
                <a:gd name="connsiteX323" fmla="*/ 5596890 w 11202669"/>
                <a:gd name="connsiteY323" fmla="*/ 5321300 h 6908800"/>
                <a:gd name="connsiteX324" fmla="*/ 5130800 w 11202669"/>
                <a:gd name="connsiteY324" fmla="*/ 4742180 h 6908800"/>
                <a:gd name="connsiteX325" fmla="*/ 5060950 w 11202669"/>
                <a:gd name="connsiteY325" fmla="*/ 4709160 h 6908800"/>
                <a:gd name="connsiteX326" fmla="*/ 5020311 w 11202669"/>
                <a:gd name="connsiteY326" fmla="*/ 4719320 h 6908800"/>
                <a:gd name="connsiteX327" fmla="*/ 4766311 w 11202669"/>
                <a:gd name="connsiteY327" fmla="*/ 4851400 h 6908800"/>
                <a:gd name="connsiteX328" fmla="*/ 4558031 w 11202669"/>
                <a:gd name="connsiteY328" fmla="*/ 4756150 h 6908800"/>
                <a:gd name="connsiteX329" fmla="*/ 4495800 w 11202669"/>
                <a:gd name="connsiteY329" fmla="*/ 4610100 h 6908800"/>
                <a:gd name="connsiteX330" fmla="*/ 4434840 w 11202669"/>
                <a:gd name="connsiteY330" fmla="*/ 4558030 h 6908800"/>
                <a:gd name="connsiteX331" fmla="*/ 4218940 w 11202669"/>
                <a:gd name="connsiteY331" fmla="*/ 4507230 h 6908800"/>
                <a:gd name="connsiteX332" fmla="*/ 4198620 w 11202669"/>
                <a:gd name="connsiteY332" fmla="*/ 4504690 h 6908800"/>
                <a:gd name="connsiteX333" fmla="*/ 4178300 w 11202669"/>
                <a:gd name="connsiteY333" fmla="*/ 4507230 h 6908800"/>
                <a:gd name="connsiteX334" fmla="*/ 3289300 w 11202669"/>
                <a:gd name="connsiteY334" fmla="*/ 4710430 h 6908800"/>
                <a:gd name="connsiteX335" fmla="*/ 3230880 w 11202669"/>
                <a:gd name="connsiteY335" fmla="*/ 4753610 h 6908800"/>
                <a:gd name="connsiteX336" fmla="*/ 3027680 w 11202669"/>
                <a:gd name="connsiteY336" fmla="*/ 5121910 h 6908800"/>
                <a:gd name="connsiteX337" fmla="*/ 3042920 w 11202669"/>
                <a:gd name="connsiteY337" fmla="*/ 5227320 h 6908800"/>
                <a:gd name="connsiteX338" fmla="*/ 3133090 w 11202669"/>
                <a:gd name="connsiteY338" fmla="*/ 5317490 h 6908800"/>
                <a:gd name="connsiteX339" fmla="*/ 3106420 w 11202669"/>
                <a:gd name="connsiteY339" fmla="*/ 5344160 h 6908800"/>
                <a:gd name="connsiteX340" fmla="*/ 2636520 w 11202669"/>
                <a:gd name="connsiteY340" fmla="*/ 5207000 h 6908800"/>
                <a:gd name="connsiteX341" fmla="*/ 2611120 w 11202669"/>
                <a:gd name="connsiteY341" fmla="*/ 5203190 h 6908800"/>
                <a:gd name="connsiteX342" fmla="*/ 2571750 w 11202669"/>
                <a:gd name="connsiteY342" fmla="*/ 5212081 h 6908800"/>
                <a:gd name="connsiteX343" fmla="*/ 2493011 w 11202669"/>
                <a:gd name="connsiteY343" fmla="*/ 5251450 h 6908800"/>
                <a:gd name="connsiteX344" fmla="*/ 2040889 w 11202669"/>
                <a:gd name="connsiteY344" fmla="*/ 4927600 h 6908800"/>
                <a:gd name="connsiteX345" fmla="*/ 1988820 w 11202669"/>
                <a:gd name="connsiteY345" fmla="*/ 4911090 h 6908800"/>
                <a:gd name="connsiteX346" fmla="*/ 1936750 w 11202669"/>
                <a:gd name="connsiteY346" fmla="*/ 4928870 h 6908800"/>
                <a:gd name="connsiteX347" fmla="*/ 1625600 w 11202669"/>
                <a:gd name="connsiteY347" fmla="*/ 5157470 h 6908800"/>
                <a:gd name="connsiteX348" fmla="*/ 1590039 w 11202669"/>
                <a:gd name="connsiteY348" fmla="*/ 5111750 h 6908800"/>
                <a:gd name="connsiteX349" fmla="*/ 1520189 w 11202669"/>
                <a:gd name="connsiteY349" fmla="*/ 5077460 h 6908800"/>
                <a:gd name="connsiteX350" fmla="*/ 1516380 w 11202669"/>
                <a:gd name="connsiteY350" fmla="*/ 5077460 h 6908800"/>
                <a:gd name="connsiteX351" fmla="*/ 1445261 w 11202669"/>
                <a:gd name="connsiteY351" fmla="*/ 5116831 h 6908800"/>
                <a:gd name="connsiteX352" fmla="*/ 1216661 w 11202669"/>
                <a:gd name="connsiteY352" fmla="*/ 5459731 h 6908800"/>
                <a:gd name="connsiteX353" fmla="*/ 1206500 w 11202669"/>
                <a:gd name="connsiteY353" fmla="*/ 5538470 h 6908800"/>
                <a:gd name="connsiteX354" fmla="*/ 1352550 w 11202669"/>
                <a:gd name="connsiteY354" fmla="*/ 5956300 h 6908800"/>
                <a:gd name="connsiteX355" fmla="*/ 1254761 w 11202669"/>
                <a:gd name="connsiteY355" fmla="*/ 5982970 h 6908800"/>
                <a:gd name="connsiteX356" fmla="*/ 1223011 w 11202669"/>
                <a:gd name="connsiteY356" fmla="*/ 5998210 h 6908800"/>
                <a:gd name="connsiteX357" fmla="*/ 994410 w 11202669"/>
                <a:gd name="connsiteY357" fmla="*/ 6176010 h 6908800"/>
                <a:gd name="connsiteX358" fmla="*/ 962660 w 11202669"/>
                <a:gd name="connsiteY358" fmla="*/ 6267450 h 6908800"/>
                <a:gd name="connsiteX359" fmla="*/ 993140 w 11202669"/>
                <a:gd name="connsiteY359" fmla="*/ 6389370 h 6908800"/>
                <a:gd name="connsiteX360" fmla="*/ 922020 w 11202669"/>
                <a:gd name="connsiteY360" fmla="*/ 6576060 h 6908800"/>
                <a:gd name="connsiteX361" fmla="*/ 969010 w 11202669"/>
                <a:gd name="connsiteY361" fmla="*/ 6797040 h 6908800"/>
                <a:gd name="connsiteX362" fmla="*/ 965200 w 11202669"/>
                <a:gd name="connsiteY362" fmla="*/ 6798310 h 6908800"/>
                <a:gd name="connsiteX363" fmla="*/ 899160 w 11202669"/>
                <a:gd name="connsiteY363" fmla="*/ 6673850 h 6908800"/>
                <a:gd name="connsiteX364" fmla="*/ 881380 w 11202669"/>
                <a:gd name="connsiteY364" fmla="*/ 6650990 h 6908800"/>
                <a:gd name="connsiteX365" fmla="*/ 309880 w 11202669"/>
                <a:gd name="connsiteY365" fmla="*/ 6117590 h 6908800"/>
                <a:gd name="connsiteX366" fmla="*/ 260350 w 11202669"/>
                <a:gd name="connsiteY366" fmla="*/ 6094731 h 6908800"/>
                <a:gd name="connsiteX367" fmla="*/ 215900 w 11202669"/>
                <a:gd name="connsiteY367" fmla="*/ 6089650 h 6908800"/>
                <a:gd name="connsiteX368" fmla="*/ 100330 w 11202669"/>
                <a:gd name="connsiteY368" fmla="*/ 5723890 h 6908800"/>
                <a:gd name="connsiteX369" fmla="*/ 389890 w 11202669"/>
                <a:gd name="connsiteY369" fmla="*/ 5519420 h 6908800"/>
                <a:gd name="connsiteX370" fmla="*/ 427990 w 11202669"/>
                <a:gd name="connsiteY370" fmla="*/ 5449570 h 6908800"/>
                <a:gd name="connsiteX371" fmla="*/ 410210 w 11202669"/>
                <a:gd name="connsiteY371" fmla="*/ 5393690 h 6908800"/>
                <a:gd name="connsiteX372" fmla="*/ 754380 w 11202669"/>
                <a:gd name="connsiteY372" fmla="*/ 5081270 h 6908800"/>
                <a:gd name="connsiteX373" fmla="*/ 783590 w 11202669"/>
                <a:gd name="connsiteY373" fmla="*/ 5013960 h 6908800"/>
                <a:gd name="connsiteX374" fmla="*/ 751840 w 11202669"/>
                <a:gd name="connsiteY374" fmla="*/ 4947920 h 6908800"/>
                <a:gd name="connsiteX375" fmla="*/ 441960 w 11202669"/>
                <a:gd name="connsiteY375" fmla="*/ 4685030 h 6908800"/>
                <a:gd name="connsiteX376" fmla="*/ 464820 w 11202669"/>
                <a:gd name="connsiteY376" fmla="*/ 4284980 h 6908800"/>
                <a:gd name="connsiteX377" fmla="*/ 396240 w 11202669"/>
                <a:gd name="connsiteY377" fmla="*/ 4193540 h 6908800"/>
                <a:gd name="connsiteX378" fmla="*/ 321310 w 11202669"/>
                <a:gd name="connsiteY378" fmla="*/ 4175760 h 6908800"/>
                <a:gd name="connsiteX379" fmla="*/ 328930 w 11202669"/>
                <a:gd name="connsiteY379" fmla="*/ 4146550 h 6908800"/>
                <a:gd name="connsiteX380" fmla="*/ 393700 w 11202669"/>
                <a:gd name="connsiteY380" fmla="*/ 4152900 h 6908800"/>
                <a:gd name="connsiteX381" fmla="*/ 401320 w 11202669"/>
                <a:gd name="connsiteY381" fmla="*/ 4152900 h 6908800"/>
                <a:gd name="connsiteX382" fmla="*/ 461010 w 11202669"/>
                <a:gd name="connsiteY382" fmla="*/ 4130040 h 6908800"/>
                <a:gd name="connsiteX383" fmla="*/ 490220 w 11202669"/>
                <a:gd name="connsiteY383" fmla="*/ 4064000 h 6908800"/>
                <a:gd name="connsiteX384" fmla="*/ 490220 w 11202669"/>
                <a:gd name="connsiteY384" fmla="*/ 3822700 h 6908800"/>
                <a:gd name="connsiteX385" fmla="*/ 579120 w 11202669"/>
                <a:gd name="connsiteY385" fmla="*/ 3679190 h 6908800"/>
                <a:gd name="connsiteX386" fmla="*/ 576580 w 11202669"/>
                <a:gd name="connsiteY386" fmla="*/ 3581400 h 6908800"/>
                <a:gd name="connsiteX387" fmla="*/ 490220 w 11202669"/>
                <a:gd name="connsiteY387" fmla="*/ 3456940 h 6908800"/>
                <a:gd name="connsiteX388" fmla="*/ 565150 w 11202669"/>
                <a:gd name="connsiteY388" fmla="*/ 3279140 h 6908800"/>
                <a:gd name="connsiteX389" fmla="*/ 791210 w 11202669"/>
                <a:gd name="connsiteY389" fmla="*/ 3074670 h 6908800"/>
                <a:gd name="connsiteX390" fmla="*/ 922020 w 11202669"/>
                <a:gd name="connsiteY390" fmla="*/ 3074670 h 6908800"/>
                <a:gd name="connsiteX391" fmla="*/ 1008380 w 11202669"/>
                <a:gd name="connsiteY391" fmla="*/ 3006090 h 6908800"/>
                <a:gd name="connsiteX392" fmla="*/ 1036320 w 11202669"/>
                <a:gd name="connsiteY392" fmla="*/ 2882900 h 6908800"/>
                <a:gd name="connsiteX393" fmla="*/ 1076960 w 11202669"/>
                <a:gd name="connsiteY393" fmla="*/ 2863850 h 6908800"/>
                <a:gd name="connsiteX394" fmla="*/ 1035050 w 11202669"/>
                <a:gd name="connsiteY394" fmla="*/ 3016250 h 6908800"/>
                <a:gd name="connsiteX395" fmla="*/ 1164589 w 11202669"/>
                <a:gd name="connsiteY395" fmla="*/ 2998470 h 6908800"/>
                <a:gd name="connsiteX396" fmla="*/ 1231900 w 11202669"/>
                <a:gd name="connsiteY396" fmla="*/ 2929890 h 6908800"/>
                <a:gd name="connsiteX397" fmla="*/ 1248411 w 11202669"/>
                <a:gd name="connsiteY397" fmla="*/ 2782570 h 6908800"/>
                <a:gd name="connsiteX398" fmla="*/ 1416050 w 11202669"/>
                <a:gd name="connsiteY398" fmla="*/ 2702560 h 6908800"/>
                <a:gd name="connsiteX399" fmla="*/ 1465580 w 11202669"/>
                <a:gd name="connsiteY399" fmla="*/ 2633980 h 6908800"/>
                <a:gd name="connsiteX400" fmla="*/ 1487170 w 11202669"/>
                <a:gd name="connsiteY400" fmla="*/ 2468880 h 6908800"/>
                <a:gd name="connsiteX401" fmla="*/ 1831339 w 11202669"/>
                <a:gd name="connsiteY401" fmla="*/ 2047240 h 6908800"/>
                <a:gd name="connsiteX402" fmla="*/ 1828800 w 11202669"/>
                <a:gd name="connsiteY402" fmla="*/ 2076450 h 6908800"/>
                <a:gd name="connsiteX403" fmla="*/ 1838961 w 11202669"/>
                <a:gd name="connsiteY403" fmla="*/ 2241550 h 6908800"/>
                <a:gd name="connsiteX404" fmla="*/ 1711961 w 11202669"/>
                <a:gd name="connsiteY404" fmla="*/ 2378710 h 6908800"/>
                <a:gd name="connsiteX405" fmla="*/ 1695450 w 11202669"/>
                <a:gd name="connsiteY405" fmla="*/ 2473960 h 6908800"/>
                <a:gd name="connsiteX406" fmla="*/ 1771650 w 11202669"/>
                <a:gd name="connsiteY406" fmla="*/ 2651760 h 6908800"/>
                <a:gd name="connsiteX407" fmla="*/ 1852930 w 11202669"/>
                <a:gd name="connsiteY407" fmla="*/ 2705100 h 6908800"/>
                <a:gd name="connsiteX408" fmla="*/ 1855470 w 11202669"/>
                <a:gd name="connsiteY408" fmla="*/ 2705100 h 6908800"/>
                <a:gd name="connsiteX409" fmla="*/ 1936750 w 11202669"/>
                <a:gd name="connsiteY409" fmla="*/ 2646680 h 6908800"/>
                <a:gd name="connsiteX410" fmla="*/ 1957070 w 11202669"/>
                <a:gd name="connsiteY410" fmla="*/ 2592070 h 6908800"/>
                <a:gd name="connsiteX411" fmla="*/ 1987550 w 11202669"/>
                <a:gd name="connsiteY411" fmla="*/ 2611120 h 6908800"/>
                <a:gd name="connsiteX412" fmla="*/ 2089150 w 11202669"/>
                <a:gd name="connsiteY412" fmla="*/ 2649220 h 6908800"/>
                <a:gd name="connsiteX413" fmla="*/ 2120900 w 11202669"/>
                <a:gd name="connsiteY413" fmla="*/ 2654300 h 6908800"/>
                <a:gd name="connsiteX414" fmla="*/ 2203450 w 11202669"/>
                <a:gd name="connsiteY414" fmla="*/ 2598420 h 6908800"/>
                <a:gd name="connsiteX415" fmla="*/ 2236470 w 11202669"/>
                <a:gd name="connsiteY415" fmla="*/ 2514600 h 6908800"/>
                <a:gd name="connsiteX416" fmla="*/ 2448561 w 11202669"/>
                <a:gd name="connsiteY416" fmla="*/ 2466340 h 6908800"/>
                <a:gd name="connsiteX417" fmla="*/ 2515870 w 11202669"/>
                <a:gd name="connsiteY417" fmla="*/ 2485390 h 6908800"/>
                <a:gd name="connsiteX418" fmla="*/ 2540000 w 11202669"/>
                <a:gd name="connsiteY418" fmla="*/ 2489200 h 6908800"/>
                <a:gd name="connsiteX419" fmla="*/ 2620011 w 11202669"/>
                <a:gd name="connsiteY419" fmla="*/ 2438400 h 6908800"/>
                <a:gd name="connsiteX420" fmla="*/ 2644140 w 11202669"/>
                <a:gd name="connsiteY420" fmla="*/ 2388870 h 6908800"/>
                <a:gd name="connsiteX421" fmla="*/ 2670811 w 11202669"/>
                <a:gd name="connsiteY421" fmla="*/ 2426970 h 6908800"/>
                <a:gd name="connsiteX422" fmla="*/ 2743200 w 11202669"/>
                <a:gd name="connsiteY422" fmla="*/ 2463800 h 6908800"/>
                <a:gd name="connsiteX423" fmla="*/ 2788920 w 11202669"/>
                <a:gd name="connsiteY423" fmla="*/ 2451100 h 6908800"/>
                <a:gd name="connsiteX424" fmla="*/ 2904490 w 11202669"/>
                <a:gd name="connsiteY424" fmla="*/ 2382520 h 6908800"/>
                <a:gd name="connsiteX425" fmla="*/ 3241040 w 11202669"/>
                <a:gd name="connsiteY425" fmla="*/ 2302510 h 6908800"/>
                <a:gd name="connsiteX426" fmla="*/ 3260090 w 11202669"/>
                <a:gd name="connsiteY426" fmla="*/ 2343150 h 6908800"/>
                <a:gd name="connsiteX427" fmla="*/ 3327400 w 11202669"/>
                <a:gd name="connsiteY427" fmla="*/ 2374900 h 6908800"/>
                <a:gd name="connsiteX428" fmla="*/ 3335020 w 11202669"/>
                <a:gd name="connsiteY428" fmla="*/ 2374900 h 6908800"/>
                <a:gd name="connsiteX429" fmla="*/ 3817620 w 11202669"/>
                <a:gd name="connsiteY429" fmla="*/ 2336800 h 6908800"/>
                <a:gd name="connsiteX430" fmla="*/ 3884930 w 11202669"/>
                <a:gd name="connsiteY430" fmla="*/ 2297430 h 6908800"/>
                <a:gd name="connsiteX431" fmla="*/ 3895090 w 11202669"/>
                <a:gd name="connsiteY431" fmla="*/ 2219960 h 6908800"/>
                <a:gd name="connsiteX432" fmla="*/ 3886200 w 11202669"/>
                <a:gd name="connsiteY432" fmla="*/ 2194560 h 6908800"/>
                <a:gd name="connsiteX433" fmla="*/ 3942080 w 11202669"/>
                <a:gd name="connsiteY433" fmla="*/ 2222500 h 6908800"/>
                <a:gd name="connsiteX434" fmla="*/ 4267200 w 11202669"/>
                <a:gd name="connsiteY434" fmla="*/ 2447290 h 6908800"/>
                <a:gd name="connsiteX435" fmla="*/ 4318000 w 11202669"/>
                <a:gd name="connsiteY435" fmla="*/ 2462530 h 6908800"/>
                <a:gd name="connsiteX436" fmla="*/ 4337050 w 11202669"/>
                <a:gd name="connsiteY436" fmla="*/ 2459990 h 6908800"/>
                <a:gd name="connsiteX437" fmla="*/ 4394200 w 11202669"/>
                <a:gd name="connsiteY437" fmla="*/ 2419350 h 6908800"/>
                <a:gd name="connsiteX438" fmla="*/ 4432300 w 11202669"/>
                <a:gd name="connsiteY438" fmla="*/ 2355850 h 6908800"/>
                <a:gd name="connsiteX439" fmla="*/ 4431031 w 11202669"/>
                <a:gd name="connsiteY439" fmla="*/ 2261870 h 6908800"/>
                <a:gd name="connsiteX440" fmla="*/ 4356100 w 11202669"/>
                <a:gd name="connsiteY440" fmla="*/ 2143760 h 6908800"/>
                <a:gd name="connsiteX441" fmla="*/ 4356100 w 11202669"/>
                <a:gd name="connsiteY441" fmla="*/ 1996440 h 6908800"/>
                <a:gd name="connsiteX442" fmla="*/ 4408170 w 11202669"/>
                <a:gd name="connsiteY442" fmla="*/ 1969770 h 6908800"/>
                <a:gd name="connsiteX443" fmla="*/ 4452620 w 11202669"/>
                <a:gd name="connsiteY443" fmla="*/ 1920240 h 6908800"/>
                <a:gd name="connsiteX444" fmla="*/ 4489450 w 11202669"/>
                <a:gd name="connsiteY444" fmla="*/ 1816100 h 6908800"/>
                <a:gd name="connsiteX445" fmla="*/ 4495800 w 11202669"/>
                <a:gd name="connsiteY445" fmla="*/ 1817370 h 6908800"/>
                <a:gd name="connsiteX446" fmla="*/ 4472940 w 11202669"/>
                <a:gd name="connsiteY446" fmla="*/ 1889760 h 6908800"/>
                <a:gd name="connsiteX447" fmla="*/ 4483100 w 11202669"/>
                <a:gd name="connsiteY447" fmla="*/ 1963420 h 6908800"/>
                <a:gd name="connsiteX448" fmla="*/ 4528820 w 11202669"/>
                <a:gd name="connsiteY448" fmla="*/ 2035810 h 6908800"/>
                <a:gd name="connsiteX449" fmla="*/ 4508500 w 11202669"/>
                <a:gd name="connsiteY449" fmla="*/ 2183130 h 6908800"/>
                <a:gd name="connsiteX450" fmla="*/ 4551681 w 11202669"/>
                <a:gd name="connsiteY450" fmla="*/ 2404110 h 6908800"/>
                <a:gd name="connsiteX451" fmla="*/ 4398011 w 11202669"/>
                <a:gd name="connsiteY451" fmla="*/ 2612390 h 6908800"/>
                <a:gd name="connsiteX452" fmla="*/ 4392931 w 11202669"/>
                <a:gd name="connsiteY452" fmla="*/ 2711450 h 6908800"/>
                <a:gd name="connsiteX453" fmla="*/ 4469131 w 11202669"/>
                <a:gd name="connsiteY453" fmla="*/ 2754630 h 6908800"/>
                <a:gd name="connsiteX454" fmla="*/ 4483100 w 11202669"/>
                <a:gd name="connsiteY454" fmla="*/ 2753360 h 6908800"/>
                <a:gd name="connsiteX455" fmla="*/ 4648200 w 11202669"/>
                <a:gd name="connsiteY455" fmla="*/ 2727960 h 6908800"/>
                <a:gd name="connsiteX456" fmla="*/ 4707890 w 11202669"/>
                <a:gd name="connsiteY456" fmla="*/ 2689860 h 6908800"/>
                <a:gd name="connsiteX457" fmla="*/ 4847590 w 11202669"/>
                <a:gd name="connsiteY457" fmla="*/ 2486660 h 6908800"/>
                <a:gd name="connsiteX458" fmla="*/ 4857750 w 11202669"/>
                <a:gd name="connsiteY458" fmla="*/ 2406650 h 6908800"/>
                <a:gd name="connsiteX459" fmla="*/ 4819650 w 11202669"/>
                <a:gd name="connsiteY459" fmla="*/ 2301240 h 6908800"/>
                <a:gd name="connsiteX460" fmla="*/ 4837431 w 11202669"/>
                <a:gd name="connsiteY460" fmla="*/ 2293620 h 6908800"/>
                <a:gd name="connsiteX461" fmla="*/ 4919981 w 11202669"/>
                <a:gd name="connsiteY461" fmla="*/ 2326640 h 6908800"/>
                <a:gd name="connsiteX462" fmla="*/ 4945381 w 11202669"/>
                <a:gd name="connsiteY462" fmla="*/ 2416810 h 6908800"/>
                <a:gd name="connsiteX463" fmla="*/ 4983481 w 11202669"/>
                <a:gd name="connsiteY463" fmla="*/ 2467610 h 6908800"/>
                <a:gd name="connsiteX464" fmla="*/ 4996181 w 11202669"/>
                <a:gd name="connsiteY464" fmla="*/ 2416810 h 6908800"/>
                <a:gd name="connsiteX465" fmla="*/ 5008881 w 11202669"/>
                <a:gd name="connsiteY465" fmla="*/ 2296160 h 6908800"/>
                <a:gd name="connsiteX466" fmla="*/ 4980940 w 11202669"/>
                <a:gd name="connsiteY466" fmla="*/ 2255520 h 6908800"/>
                <a:gd name="connsiteX467" fmla="*/ 4853940 w 11202669"/>
                <a:gd name="connsiteY467" fmla="*/ 2204720 h 6908800"/>
                <a:gd name="connsiteX468" fmla="*/ 4820920 w 11202669"/>
                <a:gd name="connsiteY468" fmla="*/ 2204720 h 6908800"/>
                <a:gd name="connsiteX469" fmla="*/ 4796790 w 11202669"/>
                <a:gd name="connsiteY469" fmla="*/ 2213610 h 6908800"/>
                <a:gd name="connsiteX470" fmla="*/ 4786631 w 11202669"/>
                <a:gd name="connsiteY470" fmla="*/ 2011680 h 6908800"/>
                <a:gd name="connsiteX471" fmla="*/ 4782820 w 11202669"/>
                <a:gd name="connsiteY471" fmla="*/ 1991360 h 6908800"/>
                <a:gd name="connsiteX472" fmla="*/ 4786631 w 11202669"/>
                <a:gd name="connsiteY472" fmla="*/ 1991360 h 6908800"/>
                <a:gd name="connsiteX473" fmla="*/ 4860290 w 11202669"/>
                <a:gd name="connsiteY473" fmla="*/ 1951990 h 6908800"/>
                <a:gd name="connsiteX474" fmla="*/ 4931411 w 11202669"/>
                <a:gd name="connsiteY474" fmla="*/ 1846580 h 6908800"/>
                <a:gd name="connsiteX475" fmla="*/ 5053331 w 11202669"/>
                <a:gd name="connsiteY475" fmla="*/ 1864360 h 6908800"/>
                <a:gd name="connsiteX476" fmla="*/ 5066031 w 11202669"/>
                <a:gd name="connsiteY476" fmla="*/ 1865630 h 6908800"/>
                <a:gd name="connsiteX477" fmla="*/ 5132070 w 11202669"/>
                <a:gd name="connsiteY477" fmla="*/ 1835150 h 6908800"/>
                <a:gd name="connsiteX478" fmla="*/ 5151120 w 11202669"/>
                <a:gd name="connsiteY478" fmla="*/ 1752600 h 6908800"/>
                <a:gd name="connsiteX479" fmla="*/ 5137150 w 11202669"/>
                <a:gd name="connsiteY479" fmla="*/ 1701800 h 6908800"/>
                <a:gd name="connsiteX480" fmla="*/ 5326381 w 11202669"/>
                <a:gd name="connsiteY480" fmla="*/ 1658620 h 6908800"/>
                <a:gd name="connsiteX481" fmla="*/ 5383531 w 11202669"/>
                <a:gd name="connsiteY481" fmla="*/ 1616710 h 6908800"/>
                <a:gd name="connsiteX482" fmla="*/ 5392420 w 11202669"/>
                <a:gd name="connsiteY482" fmla="*/ 1546860 h 6908800"/>
                <a:gd name="connsiteX483" fmla="*/ 5373370 w 11202669"/>
                <a:gd name="connsiteY483" fmla="*/ 1483360 h 6908800"/>
                <a:gd name="connsiteX484" fmla="*/ 5761990 w 11202669"/>
                <a:gd name="connsiteY484" fmla="*/ 1228090 h 6908800"/>
                <a:gd name="connsiteX485" fmla="*/ 5801361 w 11202669"/>
                <a:gd name="connsiteY485" fmla="*/ 1144270 h 6908800"/>
                <a:gd name="connsiteX486" fmla="*/ 5795011 w 11202669"/>
                <a:gd name="connsiteY486" fmla="*/ 1085850 h 6908800"/>
                <a:gd name="connsiteX487" fmla="*/ 5815331 w 11202669"/>
                <a:gd name="connsiteY487" fmla="*/ 1073150 h 6908800"/>
                <a:gd name="connsiteX488" fmla="*/ 5955031 w 11202669"/>
                <a:gd name="connsiteY488" fmla="*/ 1112520 h 6908800"/>
                <a:gd name="connsiteX489" fmla="*/ 5979161 w 11202669"/>
                <a:gd name="connsiteY489" fmla="*/ 1116330 h 6908800"/>
                <a:gd name="connsiteX490" fmla="*/ 5990590 w 11202669"/>
                <a:gd name="connsiteY490" fmla="*/ 1115060 h 6908800"/>
                <a:gd name="connsiteX491" fmla="*/ 6141720 w 11202669"/>
                <a:gd name="connsiteY491" fmla="*/ 1094740 h 6908800"/>
                <a:gd name="connsiteX492" fmla="*/ 6239511 w 11202669"/>
                <a:gd name="connsiteY492" fmla="*/ 1177290 h 6908800"/>
                <a:gd name="connsiteX493" fmla="*/ 6196331 w 11202669"/>
                <a:gd name="connsiteY493" fmla="*/ 1470660 h 6908800"/>
                <a:gd name="connsiteX494" fmla="*/ 6248400 w 11202669"/>
                <a:gd name="connsiteY494" fmla="*/ 1564640 h 6908800"/>
                <a:gd name="connsiteX495" fmla="*/ 6283961 w 11202669"/>
                <a:gd name="connsiteY495" fmla="*/ 1572260 h 6908800"/>
                <a:gd name="connsiteX496" fmla="*/ 6352540 w 11202669"/>
                <a:gd name="connsiteY496" fmla="*/ 1539240 h 6908800"/>
                <a:gd name="connsiteX497" fmla="*/ 6496050 w 11202669"/>
                <a:gd name="connsiteY497" fmla="*/ 1362710 h 6908800"/>
                <a:gd name="connsiteX498" fmla="*/ 6741161 w 11202669"/>
                <a:gd name="connsiteY498" fmla="*/ 1329690 h 6908800"/>
                <a:gd name="connsiteX499" fmla="*/ 6751320 w 11202669"/>
                <a:gd name="connsiteY499" fmla="*/ 1328420 h 6908800"/>
                <a:gd name="connsiteX500" fmla="*/ 6903720 w 11202669"/>
                <a:gd name="connsiteY500" fmla="*/ 1290320 h 6908800"/>
                <a:gd name="connsiteX501" fmla="*/ 6959600 w 11202669"/>
                <a:gd name="connsiteY501" fmla="*/ 1247140 h 6908800"/>
                <a:gd name="connsiteX502" fmla="*/ 6965950 w 11202669"/>
                <a:gd name="connsiteY502" fmla="*/ 1176020 h 6908800"/>
                <a:gd name="connsiteX503" fmla="*/ 6960870 w 11202669"/>
                <a:gd name="connsiteY503" fmla="*/ 1162050 h 6908800"/>
                <a:gd name="connsiteX504" fmla="*/ 6995161 w 11202669"/>
                <a:gd name="connsiteY504" fmla="*/ 1156970 h 6908800"/>
                <a:gd name="connsiteX505" fmla="*/ 7136131 w 11202669"/>
                <a:gd name="connsiteY505" fmla="*/ 1221740 h 6908800"/>
                <a:gd name="connsiteX506" fmla="*/ 7141211 w 11202669"/>
                <a:gd name="connsiteY506" fmla="*/ 1224280 h 6908800"/>
                <a:gd name="connsiteX507" fmla="*/ 7433311 w 11202669"/>
                <a:gd name="connsiteY507" fmla="*/ 1338580 h 6908800"/>
                <a:gd name="connsiteX508" fmla="*/ 7465061 w 11202669"/>
                <a:gd name="connsiteY508" fmla="*/ 1344930 h 6908800"/>
                <a:gd name="connsiteX509" fmla="*/ 7536181 w 11202669"/>
                <a:gd name="connsiteY509" fmla="*/ 1309370 h 6908800"/>
                <a:gd name="connsiteX510" fmla="*/ 7534911 w 11202669"/>
                <a:gd name="connsiteY510" fmla="*/ 1201420 h 6908800"/>
                <a:gd name="connsiteX511" fmla="*/ 7494270 w 11202669"/>
                <a:gd name="connsiteY511" fmla="*/ 1149350 h 6908800"/>
                <a:gd name="connsiteX512" fmla="*/ 7578090 w 11202669"/>
                <a:gd name="connsiteY512" fmla="*/ 1065530 h 6908800"/>
                <a:gd name="connsiteX513" fmla="*/ 7586981 w 11202669"/>
                <a:gd name="connsiteY513" fmla="*/ 951230 h 6908800"/>
                <a:gd name="connsiteX514" fmla="*/ 7512050 w 11202669"/>
                <a:gd name="connsiteY514" fmla="*/ 845820 h 6908800"/>
                <a:gd name="connsiteX515" fmla="*/ 7594600 w 11202669"/>
                <a:gd name="connsiteY515" fmla="*/ 787400 h 6908800"/>
                <a:gd name="connsiteX516" fmla="*/ 7782561 w 11202669"/>
                <a:gd name="connsiteY516" fmla="*/ 787400 h 6908800"/>
                <a:gd name="connsiteX517" fmla="*/ 7860031 w 11202669"/>
                <a:gd name="connsiteY517" fmla="*/ 741680 h 6908800"/>
                <a:gd name="connsiteX518" fmla="*/ 7857490 w 11202669"/>
                <a:gd name="connsiteY518" fmla="*/ 651510 h 6908800"/>
                <a:gd name="connsiteX519" fmla="*/ 7852411 w 11202669"/>
                <a:gd name="connsiteY519" fmla="*/ 643890 h 6908800"/>
                <a:gd name="connsiteX520" fmla="*/ 7932420 w 11202669"/>
                <a:gd name="connsiteY520" fmla="*/ 669290 h 6908800"/>
                <a:gd name="connsiteX521" fmla="*/ 7959090 w 11202669"/>
                <a:gd name="connsiteY521" fmla="*/ 673100 h 6908800"/>
                <a:gd name="connsiteX522" fmla="*/ 8020050 w 11202669"/>
                <a:gd name="connsiteY522" fmla="*/ 648970 h 6908800"/>
                <a:gd name="connsiteX523" fmla="*/ 8045450 w 11202669"/>
                <a:gd name="connsiteY523" fmla="*/ 563880 h 6908800"/>
                <a:gd name="connsiteX524" fmla="*/ 7994650 w 11202669"/>
                <a:gd name="connsiteY524" fmla="*/ 347980 h 6908800"/>
                <a:gd name="connsiteX525" fmla="*/ 7970520 w 11202669"/>
                <a:gd name="connsiteY525" fmla="*/ 306070 h 6908800"/>
                <a:gd name="connsiteX526" fmla="*/ 7823200 w 11202669"/>
                <a:gd name="connsiteY526" fmla="*/ 158750 h 6908800"/>
                <a:gd name="connsiteX527" fmla="*/ 7844790 w 11202669"/>
                <a:gd name="connsiteY527" fmla="*/ 109220 h 6908800"/>
                <a:gd name="connsiteX528" fmla="*/ 8039100 w 11202669"/>
                <a:gd name="connsiteY528" fmla="*/ 165100 h 6908800"/>
                <a:gd name="connsiteX529" fmla="*/ 8097520 w 11202669"/>
                <a:gd name="connsiteY529" fmla="*/ 271780 h 6908800"/>
                <a:gd name="connsiteX530" fmla="*/ 8126731 w 11202669"/>
                <a:gd name="connsiteY530" fmla="*/ 303530 h 6908800"/>
                <a:gd name="connsiteX531" fmla="*/ 8342631 w 11202669"/>
                <a:gd name="connsiteY531" fmla="*/ 443230 h 6908800"/>
                <a:gd name="connsiteX532" fmla="*/ 8385811 w 11202669"/>
                <a:gd name="connsiteY532" fmla="*/ 457200 h 6908800"/>
                <a:gd name="connsiteX533" fmla="*/ 8557261 w 11202669"/>
                <a:gd name="connsiteY533" fmla="*/ 467360 h 6908800"/>
                <a:gd name="connsiteX534" fmla="*/ 8609330 w 11202669"/>
                <a:gd name="connsiteY534" fmla="*/ 544830 h 6908800"/>
                <a:gd name="connsiteX535" fmla="*/ 8630920 w 11202669"/>
                <a:gd name="connsiteY535" fmla="*/ 567690 h 6908800"/>
                <a:gd name="connsiteX536" fmla="*/ 9090661 w 11202669"/>
                <a:gd name="connsiteY536" fmla="*/ 902970 h 6908800"/>
                <a:gd name="connsiteX537" fmla="*/ 9056370 w 11202669"/>
                <a:gd name="connsiteY537" fmla="*/ 915670 h 6908800"/>
                <a:gd name="connsiteX538" fmla="*/ 9015730 w 11202669"/>
                <a:gd name="connsiteY538" fmla="*/ 1008380 h 6908800"/>
                <a:gd name="connsiteX539" fmla="*/ 9053830 w 11202669"/>
                <a:gd name="connsiteY539" fmla="*/ 1198880 h 6908800"/>
                <a:gd name="connsiteX540" fmla="*/ 9081770 w 11202669"/>
                <a:gd name="connsiteY540" fmla="*/ 1248410 h 6908800"/>
                <a:gd name="connsiteX541" fmla="*/ 9401811 w 11202669"/>
                <a:gd name="connsiteY541" fmla="*/ 1532890 h 6908800"/>
                <a:gd name="connsiteX542" fmla="*/ 9418320 w 11202669"/>
                <a:gd name="connsiteY542" fmla="*/ 1623060 h 6908800"/>
                <a:gd name="connsiteX543" fmla="*/ 9321800 w 11202669"/>
                <a:gd name="connsiteY543" fmla="*/ 1972310 h 6908800"/>
                <a:gd name="connsiteX544" fmla="*/ 9330689 w 11202669"/>
                <a:gd name="connsiteY544" fmla="*/ 2039620 h 6908800"/>
                <a:gd name="connsiteX545" fmla="*/ 9787889 w 11202669"/>
                <a:gd name="connsiteY545" fmla="*/ 2839720 h 6908800"/>
                <a:gd name="connsiteX546" fmla="*/ 9845039 w 11202669"/>
                <a:gd name="connsiteY546" fmla="*/ 2881630 h 6908800"/>
                <a:gd name="connsiteX547" fmla="*/ 10010139 w 11202669"/>
                <a:gd name="connsiteY547" fmla="*/ 2919730 h 6908800"/>
                <a:gd name="connsiteX548" fmla="*/ 10030461 w 11202669"/>
                <a:gd name="connsiteY548" fmla="*/ 2922270 h 6908800"/>
                <a:gd name="connsiteX549" fmla="*/ 10079989 w 11202669"/>
                <a:gd name="connsiteY549" fmla="*/ 2907030 h 6908800"/>
                <a:gd name="connsiteX550" fmla="*/ 10118089 w 11202669"/>
                <a:gd name="connsiteY550" fmla="*/ 2847340 h 6908800"/>
                <a:gd name="connsiteX551" fmla="*/ 10125711 w 11202669"/>
                <a:gd name="connsiteY551" fmla="*/ 2800350 h 6908800"/>
                <a:gd name="connsiteX552" fmla="*/ 10182861 w 11202669"/>
                <a:gd name="connsiteY552" fmla="*/ 2820670 h 6908800"/>
                <a:gd name="connsiteX553" fmla="*/ 10655300 w 11202669"/>
                <a:gd name="connsiteY553" fmla="*/ 3329940 h 6908800"/>
                <a:gd name="connsiteX554" fmla="*/ 10863580 w 11202669"/>
                <a:gd name="connsiteY554" fmla="*/ 3721100 h 6908800"/>
                <a:gd name="connsiteX555" fmla="*/ 11109961 w 11202669"/>
                <a:gd name="connsiteY555" fmla="*/ 4361180 h 6908800"/>
                <a:gd name="connsiteX556" fmla="*/ 11109961 w 11202669"/>
                <a:gd name="connsiteY556" fmla="*/ 4480560 h 6908800"/>
                <a:gd name="connsiteX557" fmla="*/ 1582420 w 11202669"/>
                <a:gd name="connsiteY557" fmla="*/ 2839720 h 6908800"/>
                <a:gd name="connsiteX558" fmla="*/ 1511300 w 11202669"/>
                <a:gd name="connsiteY558" fmla="*/ 2971800 h 6908800"/>
                <a:gd name="connsiteX559" fmla="*/ 1460500 w 11202669"/>
                <a:gd name="connsiteY559" fmla="*/ 2971800 h 6908800"/>
                <a:gd name="connsiteX560" fmla="*/ 1473200 w 11202669"/>
                <a:gd name="connsiteY560" fmla="*/ 2832100 h 6908800"/>
                <a:gd name="connsiteX561" fmla="*/ 1550670 w 11202669"/>
                <a:gd name="connsiteY561" fmla="*/ 2804160 h 6908800"/>
                <a:gd name="connsiteX562" fmla="*/ 1559561 w 11202669"/>
                <a:gd name="connsiteY562" fmla="*/ 2802890 h 6908800"/>
                <a:gd name="connsiteX563" fmla="*/ 1582420 w 11202669"/>
                <a:gd name="connsiteY563" fmla="*/ 283972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</a:cxnLst>
              <a:rect l="l" t="t" r="r" b="b"/>
              <a:pathLst>
                <a:path w="11202669" h="6908800">
                  <a:moveTo>
                    <a:pt x="4419600" y="1193800"/>
                  </a:moveTo>
                  <a:lnTo>
                    <a:pt x="4343400" y="1244600"/>
                  </a:lnTo>
                  <a:lnTo>
                    <a:pt x="3886200" y="1358900"/>
                  </a:lnTo>
                  <a:lnTo>
                    <a:pt x="3416300" y="1765300"/>
                  </a:lnTo>
                  <a:cubicBezTo>
                    <a:pt x="3416300" y="1765300"/>
                    <a:pt x="3454400" y="1892300"/>
                    <a:pt x="3467100" y="1905000"/>
                  </a:cubicBezTo>
                  <a:cubicBezTo>
                    <a:pt x="3479800" y="1917700"/>
                    <a:pt x="3644900" y="1968500"/>
                    <a:pt x="3644900" y="1968500"/>
                  </a:cubicBezTo>
                  <a:lnTo>
                    <a:pt x="3632200" y="1803400"/>
                  </a:lnTo>
                  <a:lnTo>
                    <a:pt x="3962400" y="1447800"/>
                  </a:lnTo>
                  <a:lnTo>
                    <a:pt x="4292600" y="1333500"/>
                  </a:lnTo>
                  <a:lnTo>
                    <a:pt x="4419600" y="1270000"/>
                  </a:lnTo>
                  <a:lnTo>
                    <a:pt x="4419600" y="1193800"/>
                  </a:lnTo>
                  <a:lnTo>
                    <a:pt x="4419600" y="1193800"/>
                  </a:lnTo>
                  <a:close/>
                  <a:moveTo>
                    <a:pt x="5740400" y="876300"/>
                  </a:moveTo>
                  <a:lnTo>
                    <a:pt x="5600700" y="977900"/>
                  </a:lnTo>
                  <a:lnTo>
                    <a:pt x="5549900" y="863600"/>
                  </a:lnTo>
                  <a:lnTo>
                    <a:pt x="5740400" y="876300"/>
                  </a:lnTo>
                  <a:close/>
                  <a:moveTo>
                    <a:pt x="5207000" y="673100"/>
                  </a:moveTo>
                  <a:lnTo>
                    <a:pt x="5441950" y="793750"/>
                  </a:lnTo>
                  <a:lnTo>
                    <a:pt x="5518150" y="908050"/>
                  </a:lnTo>
                  <a:lnTo>
                    <a:pt x="5194300" y="838200"/>
                  </a:lnTo>
                  <a:lnTo>
                    <a:pt x="5207000" y="673100"/>
                  </a:lnTo>
                  <a:lnTo>
                    <a:pt x="5207000" y="673100"/>
                  </a:lnTo>
                  <a:close/>
                  <a:moveTo>
                    <a:pt x="6959600" y="584200"/>
                  </a:moveTo>
                  <a:lnTo>
                    <a:pt x="7073900" y="635000"/>
                  </a:lnTo>
                  <a:lnTo>
                    <a:pt x="7023100" y="736600"/>
                  </a:lnTo>
                  <a:lnTo>
                    <a:pt x="6819900" y="673100"/>
                  </a:lnTo>
                  <a:lnTo>
                    <a:pt x="6959600" y="584200"/>
                  </a:lnTo>
                  <a:lnTo>
                    <a:pt x="6959600" y="584200"/>
                  </a:lnTo>
                  <a:close/>
                  <a:moveTo>
                    <a:pt x="10215880" y="2606040"/>
                  </a:moveTo>
                  <a:cubicBezTo>
                    <a:pt x="10219689" y="2606040"/>
                    <a:pt x="10223500" y="2607310"/>
                    <a:pt x="10226039" y="2609850"/>
                  </a:cubicBezTo>
                  <a:lnTo>
                    <a:pt x="10744200" y="3035300"/>
                  </a:lnTo>
                  <a:lnTo>
                    <a:pt x="10731500" y="3086100"/>
                  </a:lnTo>
                  <a:lnTo>
                    <a:pt x="10960100" y="3352800"/>
                  </a:lnTo>
                  <a:lnTo>
                    <a:pt x="11022330" y="3380740"/>
                  </a:lnTo>
                  <a:cubicBezTo>
                    <a:pt x="11042650" y="3389630"/>
                    <a:pt x="11043920" y="3418840"/>
                    <a:pt x="11023600" y="3429000"/>
                  </a:cubicBezTo>
                  <a:lnTo>
                    <a:pt x="11033761" y="3472180"/>
                  </a:lnTo>
                  <a:cubicBezTo>
                    <a:pt x="11036300" y="3482340"/>
                    <a:pt x="11028680" y="3489960"/>
                    <a:pt x="11019789" y="3489960"/>
                  </a:cubicBezTo>
                  <a:cubicBezTo>
                    <a:pt x="11015980" y="3489960"/>
                    <a:pt x="11012170" y="3488690"/>
                    <a:pt x="11009630" y="3484880"/>
                  </a:cubicBezTo>
                  <a:lnTo>
                    <a:pt x="10668000" y="3086100"/>
                  </a:lnTo>
                  <a:lnTo>
                    <a:pt x="10210800" y="2654300"/>
                  </a:lnTo>
                  <a:lnTo>
                    <a:pt x="10200639" y="2628900"/>
                  </a:lnTo>
                  <a:cubicBezTo>
                    <a:pt x="10194289" y="2617470"/>
                    <a:pt x="10204450" y="2606040"/>
                    <a:pt x="10215880" y="2606040"/>
                  </a:cubicBezTo>
                  <a:lnTo>
                    <a:pt x="10215880" y="2606040"/>
                  </a:lnTo>
                  <a:close/>
                  <a:moveTo>
                    <a:pt x="8369300" y="3771900"/>
                  </a:moveTo>
                  <a:lnTo>
                    <a:pt x="8432800" y="3873500"/>
                  </a:lnTo>
                  <a:lnTo>
                    <a:pt x="8578850" y="4222750"/>
                  </a:lnTo>
                  <a:lnTo>
                    <a:pt x="8483600" y="4445000"/>
                  </a:lnTo>
                  <a:lnTo>
                    <a:pt x="8401050" y="4641850"/>
                  </a:lnTo>
                  <a:lnTo>
                    <a:pt x="8337550" y="4692650"/>
                  </a:lnTo>
                  <a:lnTo>
                    <a:pt x="8261350" y="4692650"/>
                  </a:lnTo>
                  <a:lnTo>
                    <a:pt x="8350250" y="4616450"/>
                  </a:lnTo>
                  <a:lnTo>
                    <a:pt x="8420100" y="4381500"/>
                  </a:lnTo>
                  <a:lnTo>
                    <a:pt x="8445500" y="4152900"/>
                  </a:lnTo>
                  <a:lnTo>
                    <a:pt x="8356600" y="3886200"/>
                  </a:lnTo>
                  <a:lnTo>
                    <a:pt x="8369300" y="3771900"/>
                  </a:lnTo>
                  <a:lnTo>
                    <a:pt x="8369300" y="3771900"/>
                  </a:lnTo>
                  <a:close/>
                  <a:moveTo>
                    <a:pt x="10947400" y="3683000"/>
                  </a:moveTo>
                  <a:lnTo>
                    <a:pt x="10731500" y="3276600"/>
                  </a:lnTo>
                  <a:lnTo>
                    <a:pt x="10236200" y="2743200"/>
                  </a:lnTo>
                  <a:lnTo>
                    <a:pt x="10058400" y="2679700"/>
                  </a:lnTo>
                  <a:lnTo>
                    <a:pt x="10033000" y="2832100"/>
                  </a:lnTo>
                  <a:lnTo>
                    <a:pt x="9867900" y="2794000"/>
                  </a:lnTo>
                  <a:lnTo>
                    <a:pt x="9410700" y="1993900"/>
                  </a:lnTo>
                  <a:lnTo>
                    <a:pt x="9512300" y="1625600"/>
                  </a:lnTo>
                  <a:lnTo>
                    <a:pt x="9486900" y="1485900"/>
                  </a:lnTo>
                  <a:lnTo>
                    <a:pt x="9144000" y="1181100"/>
                  </a:lnTo>
                  <a:lnTo>
                    <a:pt x="9105900" y="990600"/>
                  </a:lnTo>
                  <a:lnTo>
                    <a:pt x="9525000" y="1320800"/>
                  </a:lnTo>
                  <a:lnTo>
                    <a:pt x="9652000" y="1524000"/>
                  </a:lnTo>
                  <a:lnTo>
                    <a:pt x="10502900" y="2200910"/>
                  </a:lnTo>
                  <a:cubicBezTo>
                    <a:pt x="10507980" y="2204720"/>
                    <a:pt x="10513061" y="2205990"/>
                    <a:pt x="10518139" y="2205990"/>
                  </a:cubicBezTo>
                  <a:cubicBezTo>
                    <a:pt x="10534650" y="2205990"/>
                    <a:pt x="10548620" y="2189480"/>
                    <a:pt x="10541000" y="2171700"/>
                  </a:cubicBezTo>
                  <a:lnTo>
                    <a:pt x="9804400" y="1384300"/>
                  </a:lnTo>
                  <a:lnTo>
                    <a:pt x="9410700" y="1168400"/>
                  </a:lnTo>
                  <a:lnTo>
                    <a:pt x="9156700" y="838200"/>
                  </a:lnTo>
                  <a:lnTo>
                    <a:pt x="8686800" y="495300"/>
                  </a:lnTo>
                  <a:lnTo>
                    <a:pt x="8610600" y="381000"/>
                  </a:lnTo>
                  <a:lnTo>
                    <a:pt x="8394700" y="368300"/>
                  </a:lnTo>
                  <a:lnTo>
                    <a:pt x="8178800" y="228600"/>
                  </a:lnTo>
                  <a:lnTo>
                    <a:pt x="8102600" y="88900"/>
                  </a:lnTo>
                  <a:lnTo>
                    <a:pt x="7797800" y="0"/>
                  </a:lnTo>
                  <a:lnTo>
                    <a:pt x="7721600" y="177800"/>
                  </a:lnTo>
                  <a:lnTo>
                    <a:pt x="7912100" y="368300"/>
                  </a:lnTo>
                  <a:lnTo>
                    <a:pt x="7962900" y="584200"/>
                  </a:lnTo>
                  <a:lnTo>
                    <a:pt x="7759700" y="520700"/>
                  </a:lnTo>
                  <a:lnTo>
                    <a:pt x="7721600" y="596900"/>
                  </a:lnTo>
                  <a:lnTo>
                    <a:pt x="7785100" y="698500"/>
                  </a:lnTo>
                  <a:lnTo>
                    <a:pt x="7569200" y="698500"/>
                  </a:lnTo>
                  <a:lnTo>
                    <a:pt x="7391400" y="825500"/>
                  </a:lnTo>
                  <a:lnTo>
                    <a:pt x="7518400" y="1003300"/>
                  </a:lnTo>
                  <a:lnTo>
                    <a:pt x="7378700" y="1143000"/>
                  </a:lnTo>
                  <a:lnTo>
                    <a:pt x="7467600" y="1257300"/>
                  </a:lnTo>
                  <a:lnTo>
                    <a:pt x="7175500" y="1143000"/>
                  </a:lnTo>
                  <a:lnTo>
                    <a:pt x="7010400" y="1066800"/>
                  </a:lnTo>
                  <a:lnTo>
                    <a:pt x="6906261" y="1083310"/>
                  </a:lnTo>
                  <a:cubicBezTo>
                    <a:pt x="6874511" y="1088390"/>
                    <a:pt x="6855461" y="1120140"/>
                    <a:pt x="6865620" y="1150620"/>
                  </a:cubicBezTo>
                  <a:lnTo>
                    <a:pt x="6884670" y="1206500"/>
                  </a:lnTo>
                  <a:lnTo>
                    <a:pt x="6732270" y="1244600"/>
                  </a:lnTo>
                  <a:lnTo>
                    <a:pt x="6452870" y="1282700"/>
                  </a:lnTo>
                  <a:lnTo>
                    <a:pt x="6287770" y="1485900"/>
                  </a:lnTo>
                  <a:lnTo>
                    <a:pt x="6338570" y="1143000"/>
                  </a:lnTo>
                  <a:lnTo>
                    <a:pt x="6173470" y="1003300"/>
                  </a:lnTo>
                  <a:lnTo>
                    <a:pt x="5982970" y="1028700"/>
                  </a:lnTo>
                  <a:lnTo>
                    <a:pt x="5805170" y="977900"/>
                  </a:lnTo>
                  <a:lnTo>
                    <a:pt x="5703570" y="1041400"/>
                  </a:lnTo>
                  <a:lnTo>
                    <a:pt x="5716270" y="1155700"/>
                  </a:lnTo>
                  <a:lnTo>
                    <a:pt x="5271770" y="1447800"/>
                  </a:lnTo>
                  <a:lnTo>
                    <a:pt x="5309870" y="1574800"/>
                  </a:lnTo>
                  <a:lnTo>
                    <a:pt x="5030470" y="1638300"/>
                  </a:lnTo>
                  <a:lnTo>
                    <a:pt x="5068570" y="1778000"/>
                  </a:lnTo>
                  <a:lnTo>
                    <a:pt x="4890770" y="1752600"/>
                  </a:lnTo>
                  <a:lnTo>
                    <a:pt x="4789170" y="1905000"/>
                  </a:lnTo>
                  <a:lnTo>
                    <a:pt x="4763770" y="1765300"/>
                  </a:lnTo>
                  <a:lnTo>
                    <a:pt x="4757420" y="1757680"/>
                  </a:lnTo>
                  <a:cubicBezTo>
                    <a:pt x="4749800" y="1748790"/>
                    <a:pt x="4739640" y="1743710"/>
                    <a:pt x="4729481" y="1743710"/>
                  </a:cubicBezTo>
                  <a:cubicBezTo>
                    <a:pt x="4714240" y="1743710"/>
                    <a:pt x="4699000" y="1753870"/>
                    <a:pt x="4695190" y="1770380"/>
                  </a:cubicBezTo>
                  <a:lnTo>
                    <a:pt x="4662170" y="1903730"/>
                  </a:lnTo>
                  <a:lnTo>
                    <a:pt x="4700270" y="2018030"/>
                  </a:lnTo>
                  <a:lnTo>
                    <a:pt x="4712970" y="2259330"/>
                  </a:lnTo>
                  <a:lnTo>
                    <a:pt x="4776470" y="2437130"/>
                  </a:lnTo>
                  <a:lnTo>
                    <a:pt x="4636770" y="2640330"/>
                  </a:lnTo>
                  <a:lnTo>
                    <a:pt x="4471670" y="2665730"/>
                  </a:lnTo>
                  <a:lnTo>
                    <a:pt x="4649470" y="2424430"/>
                  </a:lnTo>
                  <a:cubicBezTo>
                    <a:pt x="4649470" y="2424430"/>
                    <a:pt x="4598670" y="2208530"/>
                    <a:pt x="4598670" y="2183130"/>
                  </a:cubicBezTo>
                  <a:cubicBezTo>
                    <a:pt x="4598670" y="2157730"/>
                    <a:pt x="4624070" y="2018030"/>
                    <a:pt x="4624070" y="2018030"/>
                  </a:cubicBezTo>
                  <a:lnTo>
                    <a:pt x="4560570" y="1916430"/>
                  </a:lnTo>
                  <a:lnTo>
                    <a:pt x="4593590" y="1807210"/>
                  </a:lnTo>
                  <a:cubicBezTo>
                    <a:pt x="4602481" y="1776730"/>
                    <a:pt x="4584700" y="1744980"/>
                    <a:pt x="4552950" y="1738630"/>
                  </a:cubicBezTo>
                  <a:lnTo>
                    <a:pt x="4479290" y="1723390"/>
                  </a:lnTo>
                  <a:cubicBezTo>
                    <a:pt x="4475481" y="1722120"/>
                    <a:pt x="4471670" y="1722120"/>
                    <a:pt x="4467861" y="1722120"/>
                  </a:cubicBezTo>
                  <a:cubicBezTo>
                    <a:pt x="4445000" y="1722120"/>
                    <a:pt x="4424681" y="1736090"/>
                    <a:pt x="4417061" y="1757680"/>
                  </a:cubicBezTo>
                  <a:lnTo>
                    <a:pt x="4370070" y="1891030"/>
                  </a:lnTo>
                  <a:lnTo>
                    <a:pt x="4268470" y="1941830"/>
                  </a:lnTo>
                  <a:lnTo>
                    <a:pt x="4268470" y="2170430"/>
                  </a:lnTo>
                  <a:lnTo>
                    <a:pt x="4357370" y="2310130"/>
                  </a:lnTo>
                  <a:lnTo>
                    <a:pt x="4319270" y="2373630"/>
                  </a:lnTo>
                  <a:lnTo>
                    <a:pt x="3989070" y="2145030"/>
                  </a:lnTo>
                  <a:lnTo>
                    <a:pt x="3835400" y="2068830"/>
                  </a:lnTo>
                  <a:cubicBezTo>
                    <a:pt x="3829050" y="2065020"/>
                    <a:pt x="3821430" y="2063750"/>
                    <a:pt x="3815080" y="2063750"/>
                  </a:cubicBezTo>
                  <a:cubicBezTo>
                    <a:pt x="3785870" y="2063750"/>
                    <a:pt x="3760470" y="2092960"/>
                    <a:pt x="3770630" y="2124710"/>
                  </a:cubicBezTo>
                  <a:lnTo>
                    <a:pt x="3811270" y="2246630"/>
                  </a:lnTo>
                  <a:lnTo>
                    <a:pt x="3328670" y="2284730"/>
                  </a:lnTo>
                  <a:lnTo>
                    <a:pt x="3354070" y="2183130"/>
                  </a:lnTo>
                  <a:lnTo>
                    <a:pt x="2871470" y="2297430"/>
                  </a:lnTo>
                  <a:lnTo>
                    <a:pt x="2744470" y="2373630"/>
                  </a:lnTo>
                  <a:lnTo>
                    <a:pt x="2680970" y="2284730"/>
                  </a:lnTo>
                  <a:lnTo>
                    <a:pt x="2846070" y="2233930"/>
                  </a:lnTo>
                  <a:lnTo>
                    <a:pt x="2820670" y="2132330"/>
                  </a:lnTo>
                  <a:lnTo>
                    <a:pt x="2693670" y="2081530"/>
                  </a:lnTo>
                  <a:lnTo>
                    <a:pt x="2541270" y="2399030"/>
                  </a:lnTo>
                  <a:lnTo>
                    <a:pt x="2452370" y="2373630"/>
                  </a:lnTo>
                  <a:lnTo>
                    <a:pt x="2172970" y="2437130"/>
                  </a:lnTo>
                  <a:lnTo>
                    <a:pt x="2122170" y="2564130"/>
                  </a:lnTo>
                  <a:lnTo>
                    <a:pt x="2020570" y="2526030"/>
                  </a:lnTo>
                  <a:cubicBezTo>
                    <a:pt x="2020570" y="2526030"/>
                    <a:pt x="1982470" y="2437130"/>
                    <a:pt x="1969770" y="2437130"/>
                  </a:cubicBezTo>
                  <a:cubicBezTo>
                    <a:pt x="1957070" y="2437130"/>
                    <a:pt x="1906270" y="2475230"/>
                    <a:pt x="1906270" y="2475230"/>
                  </a:cubicBezTo>
                  <a:lnTo>
                    <a:pt x="1855470" y="2614930"/>
                  </a:lnTo>
                  <a:lnTo>
                    <a:pt x="1779270" y="2437130"/>
                  </a:lnTo>
                  <a:lnTo>
                    <a:pt x="1931670" y="2272030"/>
                  </a:lnTo>
                  <a:lnTo>
                    <a:pt x="1918970" y="2068830"/>
                  </a:lnTo>
                  <a:lnTo>
                    <a:pt x="2172970" y="2348230"/>
                  </a:lnTo>
                  <a:lnTo>
                    <a:pt x="2426970" y="2284730"/>
                  </a:lnTo>
                  <a:lnTo>
                    <a:pt x="2465070" y="2170430"/>
                  </a:lnTo>
                  <a:lnTo>
                    <a:pt x="2203450" y="1708150"/>
                  </a:lnTo>
                  <a:lnTo>
                    <a:pt x="1962150" y="1746250"/>
                  </a:lnTo>
                  <a:lnTo>
                    <a:pt x="1403350" y="2432050"/>
                  </a:lnTo>
                  <a:lnTo>
                    <a:pt x="1377950" y="2622550"/>
                  </a:lnTo>
                  <a:lnTo>
                    <a:pt x="965200" y="2819400"/>
                  </a:lnTo>
                  <a:lnTo>
                    <a:pt x="927100" y="2984500"/>
                  </a:lnTo>
                  <a:lnTo>
                    <a:pt x="762000" y="2984500"/>
                  </a:lnTo>
                  <a:lnTo>
                    <a:pt x="495300" y="3225800"/>
                  </a:lnTo>
                  <a:lnTo>
                    <a:pt x="393700" y="3467100"/>
                  </a:lnTo>
                  <a:lnTo>
                    <a:pt x="508000" y="3632200"/>
                  </a:lnTo>
                  <a:lnTo>
                    <a:pt x="406400" y="3797300"/>
                  </a:lnTo>
                  <a:lnTo>
                    <a:pt x="406400" y="4064000"/>
                  </a:lnTo>
                  <a:lnTo>
                    <a:pt x="266700" y="4051300"/>
                  </a:lnTo>
                  <a:lnTo>
                    <a:pt x="215900" y="4241800"/>
                  </a:lnTo>
                  <a:lnTo>
                    <a:pt x="381000" y="4279900"/>
                  </a:lnTo>
                  <a:lnTo>
                    <a:pt x="355600" y="4724400"/>
                  </a:lnTo>
                  <a:lnTo>
                    <a:pt x="698500" y="5016500"/>
                  </a:lnTo>
                  <a:lnTo>
                    <a:pt x="279400" y="5397500"/>
                  </a:lnTo>
                  <a:lnTo>
                    <a:pt x="342900" y="5448300"/>
                  </a:lnTo>
                  <a:lnTo>
                    <a:pt x="0" y="5689600"/>
                  </a:lnTo>
                  <a:lnTo>
                    <a:pt x="152400" y="6172200"/>
                  </a:lnTo>
                  <a:lnTo>
                    <a:pt x="254000" y="6184900"/>
                  </a:lnTo>
                  <a:lnTo>
                    <a:pt x="825500" y="6718300"/>
                  </a:lnTo>
                  <a:lnTo>
                    <a:pt x="927100" y="6908800"/>
                  </a:lnTo>
                  <a:lnTo>
                    <a:pt x="1079500" y="6858000"/>
                  </a:lnTo>
                  <a:cubicBezTo>
                    <a:pt x="1079500" y="6858000"/>
                    <a:pt x="1016000" y="6591300"/>
                    <a:pt x="1016000" y="6578600"/>
                  </a:cubicBezTo>
                  <a:cubicBezTo>
                    <a:pt x="1016000" y="6565900"/>
                    <a:pt x="1092200" y="6400800"/>
                    <a:pt x="1092200" y="6400800"/>
                  </a:cubicBezTo>
                  <a:lnTo>
                    <a:pt x="1054100" y="6248400"/>
                  </a:lnTo>
                  <a:lnTo>
                    <a:pt x="1282700" y="6070600"/>
                  </a:lnTo>
                  <a:lnTo>
                    <a:pt x="1473200" y="6019800"/>
                  </a:lnTo>
                  <a:lnTo>
                    <a:pt x="1295400" y="5511800"/>
                  </a:lnTo>
                  <a:lnTo>
                    <a:pt x="1524000" y="5168900"/>
                  </a:lnTo>
                  <a:lnTo>
                    <a:pt x="1612900" y="5283200"/>
                  </a:lnTo>
                  <a:lnTo>
                    <a:pt x="1993900" y="5003800"/>
                  </a:lnTo>
                  <a:lnTo>
                    <a:pt x="2489200" y="5359400"/>
                  </a:lnTo>
                  <a:lnTo>
                    <a:pt x="2616200" y="5295900"/>
                  </a:lnTo>
                  <a:lnTo>
                    <a:pt x="3136900" y="5448300"/>
                  </a:lnTo>
                  <a:lnTo>
                    <a:pt x="3263900" y="5321300"/>
                  </a:lnTo>
                  <a:lnTo>
                    <a:pt x="3111500" y="5168900"/>
                  </a:lnTo>
                  <a:lnTo>
                    <a:pt x="3314700" y="4800600"/>
                  </a:lnTo>
                  <a:lnTo>
                    <a:pt x="4203700" y="4597400"/>
                  </a:lnTo>
                  <a:lnTo>
                    <a:pt x="4419600" y="4648200"/>
                  </a:lnTo>
                  <a:lnTo>
                    <a:pt x="4495800" y="4826000"/>
                  </a:lnTo>
                  <a:lnTo>
                    <a:pt x="4775200" y="4953000"/>
                  </a:lnTo>
                  <a:lnTo>
                    <a:pt x="5067300" y="4800600"/>
                  </a:lnTo>
                  <a:lnTo>
                    <a:pt x="5588000" y="5448300"/>
                  </a:lnTo>
                  <a:lnTo>
                    <a:pt x="5702300" y="5359400"/>
                  </a:lnTo>
                  <a:lnTo>
                    <a:pt x="5867400" y="5461000"/>
                  </a:lnTo>
                  <a:lnTo>
                    <a:pt x="6019800" y="5372100"/>
                  </a:lnTo>
                  <a:lnTo>
                    <a:pt x="6350000" y="5626100"/>
                  </a:lnTo>
                  <a:lnTo>
                    <a:pt x="6464300" y="5588000"/>
                  </a:lnTo>
                  <a:lnTo>
                    <a:pt x="6578600" y="5664200"/>
                  </a:lnTo>
                  <a:lnTo>
                    <a:pt x="7086600" y="5207000"/>
                  </a:lnTo>
                  <a:lnTo>
                    <a:pt x="7340600" y="5219700"/>
                  </a:lnTo>
                  <a:lnTo>
                    <a:pt x="7416800" y="5295900"/>
                  </a:lnTo>
                  <a:lnTo>
                    <a:pt x="7721600" y="5257800"/>
                  </a:lnTo>
                  <a:lnTo>
                    <a:pt x="7797800" y="5156200"/>
                  </a:lnTo>
                  <a:lnTo>
                    <a:pt x="7683500" y="4927600"/>
                  </a:lnTo>
                  <a:lnTo>
                    <a:pt x="7734300" y="4787900"/>
                  </a:lnTo>
                  <a:lnTo>
                    <a:pt x="8140700" y="4838700"/>
                  </a:lnTo>
                  <a:lnTo>
                    <a:pt x="8305800" y="4991100"/>
                  </a:lnTo>
                  <a:lnTo>
                    <a:pt x="8521700" y="4826000"/>
                  </a:lnTo>
                  <a:lnTo>
                    <a:pt x="8788400" y="4826000"/>
                  </a:lnTo>
                  <a:lnTo>
                    <a:pt x="8928100" y="4914900"/>
                  </a:lnTo>
                  <a:lnTo>
                    <a:pt x="9182100" y="4787900"/>
                  </a:lnTo>
                  <a:lnTo>
                    <a:pt x="9334500" y="4495800"/>
                  </a:lnTo>
                  <a:lnTo>
                    <a:pt x="9601200" y="4445000"/>
                  </a:lnTo>
                  <a:lnTo>
                    <a:pt x="9677400" y="4279900"/>
                  </a:lnTo>
                  <a:lnTo>
                    <a:pt x="9537700" y="3873500"/>
                  </a:lnTo>
                  <a:lnTo>
                    <a:pt x="9436100" y="3822700"/>
                  </a:lnTo>
                  <a:lnTo>
                    <a:pt x="9423400" y="3695700"/>
                  </a:lnTo>
                  <a:lnTo>
                    <a:pt x="9550400" y="3530600"/>
                  </a:lnTo>
                  <a:lnTo>
                    <a:pt x="9740900" y="3530600"/>
                  </a:lnTo>
                  <a:lnTo>
                    <a:pt x="10198100" y="3886200"/>
                  </a:lnTo>
                  <a:lnTo>
                    <a:pt x="10439400" y="3860800"/>
                  </a:lnTo>
                  <a:lnTo>
                    <a:pt x="10579100" y="3987800"/>
                  </a:lnTo>
                  <a:lnTo>
                    <a:pt x="10642600" y="3911600"/>
                  </a:lnTo>
                  <a:lnTo>
                    <a:pt x="10655300" y="3670300"/>
                  </a:lnTo>
                  <a:lnTo>
                    <a:pt x="10744200" y="3771900"/>
                  </a:lnTo>
                  <a:lnTo>
                    <a:pt x="10960100" y="4229100"/>
                  </a:lnTo>
                  <a:lnTo>
                    <a:pt x="10883900" y="4343400"/>
                  </a:lnTo>
                  <a:lnTo>
                    <a:pt x="11061700" y="4559300"/>
                  </a:lnTo>
                  <a:lnTo>
                    <a:pt x="11087100" y="4749800"/>
                  </a:lnTo>
                  <a:cubicBezTo>
                    <a:pt x="11095989" y="4758690"/>
                    <a:pt x="11106150" y="4762500"/>
                    <a:pt x="11116311" y="4762500"/>
                  </a:cubicBezTo>
                  <a:cubicBezTo>
                    <a:pt x="11134089" y="4762500"/>
                    <a:pt x="11151870" y="4751070"/>
                    <a:pt x="11156950" y="4732020"/>
                  </a:cubicBezTo>
                  <a:lnTo>
                    <a:pt x="11202670" y="4560570"/>
                  </a:lnTo>
                  <a:lnTo>
                    <a:pt x="11202670" y="4344670"/>
                  </a:lnTo>
                  <a:lnTo>
                    <a:pt x="10947400" y="3683000"/>
                  </a:lnTo>
                  <a:close/>
                  <a:moveTo>
                    <a:pt x="2009139" y="1828800"/>
                  </a:moveTo>
                  <a:lnTo>
                    <a:pt x="2155190" y="1805940"/>
                  </a:lnTo>
                  <a:lnTo>
                    <a:pt x="2366011" y="2181860"/>
                  </a:lnTo>
                  <a:lnTo>
                    <a:pt x="2355850" y="2212340"/>
                  </a:lnTo>
                  <a:lnTo>
                    <a:pt x="2200911" y="2251710"/>
                  </a:lnTo>
                  <a:lnTo>
                    <a:pt x="1982470" y="2011680"/>
                  </a:lnTo>
                  <a:cubicBezTo>
                    <a:pt x="1964689" y="1992630"/>
                    <a:pt x="1941830" y="1982470"/>
                    <a:pt x="1916430" y="1982470"/>
                  </a:cubicBezTo>
                  <a:cubicBezTo>
                    <a:pt x="1905000" y="1982470"/>
                    <a:pt x="1893570" y="1985010"/>
                    <a:pt x="1882139" y="1990090"/>
                  </a:cubicBezTo>
                  <a:cubicBezTo>
                    <a:pt x="1880870" y="1991360"/>
                    <a:pt x="1878330" y="1991360"/>
                    <a:pt x="1877061" y="1992630"/>
                  </a:cubicBezTo>
                  <a:lnTo>
                    <a:pt x="2009139" y="1828800"/>
                  </a:lnTo>
                  <a:close/>
                  <a:moveTo>
                    <a:pt x="11112500" y="4480560"/>
                  </a:moveTo>
                  <a:lnTo>
                    <a:pt x="10994389" y="4337050"/>
                  </a:lnTo>
                  <a:lnTo>
                    <a:pt x="11033761" y="4277360"/>
                  </a:lnTo>
                  <a:cubicBezTo>
                    <a:pt x="11051539" y="4251960"/>
                    <a:pt x="11054080" y="4217670"/>
                    <a:pt x="11040111" y="4189730"/>
                  </a:cubicBezTo>
                  <a:lnTo>
                    <a:pt x="10824211" y="3732530"/>
                  </a:lnTo>
                  <a:cubicBezTo>
                    <a:pt x="10820400" y="3724910"/>
                    <a:pt x="10816589" y="3718560"/>
                    <a:pt x="10810239" y="3712210"/>
                  </a:cubicBezTo>
                  <a:lnTo>
                    <a:pt x="10721339" y="3610610"/>
                  </a:lnTo>
                  <a:cubicBezTo>
                    <a:pt x="10703561" y="3591560"/>
                    <a:pt x="10679430" y="3580130"/>
                    <a:pt x="10654030" y="3580130"/>
                  </a:cubicBezTo>
                  <a:cubicBezTo>
                    <a:pt x="10643870" y="3580130"/>
                    <a:pt x="10634980" y="3581400"/>
                    <a:pt x="10624820" y="3585210"/>
                  </a:cubicBezTo>
                  <a:cubicBezTo>
                    <a:pt x="10590530" y="3596640"/>
                    <a:pt x="10566400" y="3628390"/>
                    <a:pt x="10565130" y="3663950"/>
                  </a:cubicBezTo>
                  <a:lnTo>
                    <a:pt x="10554970" y="3845560"/>
                  </a:lnTo>
                  <a:lnTo>
                    <a:pt x="10497820" y="3793490"/>
                  </a:lnTo>
                  <a:cubicBezTo>
                    <a:pt x="10481311" y="3778250"/>
                    <a:pt x="10459720" y="3770630"/>
                    <a:pt x="10438130" y="3770630"/>
                  </a:cubicBezTo>
                  <a:cubicBezTo>
                    <a:pt x="10435589" y="3770630"/>
                    <a:pt x="10431780" y="3770630"/>
                    <a:pt x="10429239" y="3770630"/>
                  </a:cubicBezTo>
                  <a:lnTo>
                    <a:pt x="10223500" y="3792220"/>
                  </a:lnTo>
                  <a:lnTo>
                    <a:pt x="9794239" y="3458210"/>
                  </a:lnTo>
                  <a:cubicBezTo>
                    <a:pt x="9779000" y="3445510"/>
                    <a:pt x="9759950" y="3439160"/>
                    <a:pt x="9739630" y="3439160"/>
                  </a:cubicBezTo>
                  <a:lnTo>
                    <a:pt x="9549130" y="3439160"/>
                  </a:lnTo>
                  <a:cubicBezTo>
                    <a:pt x="9521189" y="3439160"/>
                    <a:pt x="9495789" y="3451860"/>
                    <a:pt x="9479280" y="3473450"/>
                  </a:cubicBezTo>
                  <a:lnTo>
                    <a:pt x="9352280" y="3638550"/>
                  </a:lnTo>
                  <a:cubicBezTo>
                    <a:pt x="9338311" y="3656330"/>
                    <a:pt x="9331961" y="3679190"/>
                    <a:pt x="9334500" y="3702050"/>
                  </a:cubicBezTo>
                  <a:lnTo>
                    <a:pt x="9347200" y="3829050"/>
                  </a:lnTo>
                  <a:cubicBezTo>
                    <a:pt x="9349739" y="3859530"/>
                    <a:pt x="9368789" y="3886200"/>
                    <a:pt x="9395461" y="3900170"/>
                  </a:cubicBezTo>
                  <a:lnTo>
                    <a:pt x="9464039" y="3934460"/>
                  </a:lnTo>
                  <a:lnTo>
                    <a:pt x="9580880" y="4272280"/>
                  </a:lnTo>
                  <a:lnTo>
                    <a:pt x="9538970" y="4363720"/>
                  </a:lnTo>
                  <a:lnTo>
                    <a:pt x="9316720" y="4405630"/>
                  </a:lnTo>
                  <a:cubicBezTo>
                    <a:pt x="9290050" y="4410710"/>
                    <a:pt x="9267189" y="4427220"/>
                    <a:pt x="9254489" y="4451350"/>
                  </a:cubicBezTo>
                  <a:lnTo>
                    <a:pt x="9114789" y="4718050"/>
                  </a:lnTo>
                  <a:lnTo>
                    <a:pt x="8931911" y="4809490"/>
                  </a:lnTo>
                  <a:lnTo>
                    <a:pt x="8834120" y="4747260"/>
                  </a:lnTo>
                  <a:cubicBezTo>
                    <a:pt x="8820150" y="4738370"/>
                    <a:pt x="8803639" y="4733290"/>
                    <a:pt x="8785861" y="4733290"/>
                  </a:cubicBezTo>
                  <a:lnTo>
                    <a:pt x="8519161" y="4733290"/>
                  </a:lnTo>
                  <a:cubicBezTo>
                    <a:pt x="8500111" y="4733290"/>
                    <a:pt x="8481061" y="4739640"/>
                    <a:pt x="8464550" y="4751070"/>
                  </a:cubicBezTo>
                  <a:lnTo>
                    <a:pt x="8308340" y="4870450"/>
                  </a:lnTo>
                  <a:lnTo>
                    <a:pt x="8197850" y="4768850"/>
                  </a:lnTo>
                  <a:cubicBezTo>
                    <a:pt x="8183881" y="4756150"/>
                    <a:pt x="8167370" y="4748530"/>
                    <a:pt x="8148320" y="4745990"/>
                  </a:cubicBezTo>
                  <a:lnTo>
                    <a:pt x="7741920" y="4695190"/>
                  </a:lnTo>
                  <a:cubicBezTo>
                    <a:pt x="7738111" y="4695190"/>
                    <a:pt x="7734300" y="4693920"/>
                    <a:pt x="7730490" y="4693920"/>
                  </a:cubicBezTo>
                  <a:cubicBezTo>
                    <a:pt x="7693661" y="4693920"/>
                    <a:pt x="7659370" y="4716780"/>
                    <a:pt x="7646670" y="4752340"/>
                  </a:cubicBezTo>
                  <a:lnTo>
                    <a:pt x="7595870" y="4892040"/>
                  </a:lnTo>
                  <a:cubicBezTo>
                    <a:pt x="7586981" y="4914900"/>
                    <a:pt x="7589520" y="4940300"/>
                    <a:pt x="7599681" y="4961890"/>
                  </a:cubicBezTo>
                  <a:lnTo>
                    <a:pt x="7689850" y="5140960"/>
                  </a:lnTo>
                  <a:lnTo>
                    <a:pt x="7669531" y="5168900"/>
                  </a:lnTo>
                  <a:lnTo>
                    <a:pt x="7444740" y="5196840"/>
                  </a:lnTo>
                  <a:lnTo>
                    <a:pt x="7399020" y="5151120"/>
                  </a:lnTo>
                  <a:cubicBezTo>
                    <a:pt x="7383781" y="5135881"/>
                    <a:pt x="7362190" y="5125720"/>
                    <a:pt x="7340600" y="5125720"/>
                  </a:cubicBezTo>
                  <a:lnTo>
                    <a:pt x="7086600" y="5113020"/>
                  </a:lnTo>
                  <a:cubicBezTo>
                    <a:pt x="7085331" y="5113020"/>
                    <a:pt x="7084061" y="5113020"/>
                    <a:pt x="7082790" y="5113020"/>
                  </a:cubicBezTo>
                  <a:cubicBezTo>
                    <a:pt x="7061200" y="5113020"/>
                    <a:pt x="7039611" y="5120640"/>
                    <a:pt x="7023100" y="5135881"/>
                  </a:cubicBezTo>
                  <a:lnTo>
                    <a:pt x="6565900" y="5547360"/>
                  </a:lnTo>
                  <a:lnTo>
                    <a:pt x="6508750" y="5509260"/>
                  </a:lnTo>
                  <a:cubicBezTo>
                    <a:pt x="6493511" y="5499100"/>
                    <a:pt x="6477000" y="5494020"/>
                    <a:pt x="6459220" y="5494020"/>
                  </a:cubicBezTo>
                  <a:cubicBezTo>
                    <a:pt x="6450331" y="5494020"/>
                    <a:pt x="6440170" y="5495290"/>
                    <a:pt x="6431281" y="5499100"/>
                  </a:cubicBezTo>
                  <a:lnTo>
                    <a:pt x="6361431" y="5521960"/>
                  </a:lnTo>
                  <a:lnTo>
                    <a:pt x="6069331" y="5297170"/>
                  </a:lnTo>
                  <a:cubicBezTo>
                    <a:pt x="6052820" y="5284470"/>
                    <a:pt x="6033770" y="5278120"/>
                    <a:pt x="6014720" y="5278120"/>
                  </a:cubicBezTo>
                  <a:cubicBezTo>
                    <a:pt x="5999481" y="5278120"/>
                    <a:pt x="5984240" y="5281931"/>
                    <a:pt x="5970270" y="5290820"/>
                  </a:cubicBezTo>
                  <a:lnTo>
                    <a:pt x="5863590" y="5353050"/>
                  </a:lnTo>
                  <a:lnTo>
                    <a:pt x="5744211" y="5279390"/>
                  </a:lnTo>
                  <a:cubicBezTo>
                    <a:pt x="5730240" y="5270500"/>
                    <a:pt x="5713731" y="5266690"/>
                    <a:pt x="5697220" y="5266690"/>
                  </a:cubicBezTo>
                  <a:cubicBezTo>
                    <a:pt x="5678170" y="5266690"/>
                    <a:pt x="5659120" y="5273040"/>
                    <a:pt x="5642611" y="5285740"/>
                  </a:cubicBezTo>
                  <a:lnTo>
                    <a:pt x="5596890" y="5321300"/>
                  </a:lnTo>
                  <a:lnTo>
                    <a:pt x="5130800" y="4742180"/>
                  </a:lnTo>
                  <a:cubicBezTo>
                    <a:pt x="5113020" y="4720590"/>
                    <a:pt x="5087620" y="4709160"/>
                    <a:pt x="5060950" y="4709160"/>
                  </a:cubicBezTo>
                  <a:cubicBezTo>
                    <a:pt x="5046981" y="4709160"/>
                    <a:pt x="5033011" y="4712970"/>
                    <a:pt x="5020311" y="4719320"/>
                  </a:cubicBezTo>
                  <a:lnTo>
                    <a:pt x="4766311" y="4851400"/>
                  </a:lnTo>
                  <a:lnTo>
                    <a:pt x="4558031" y="4756150"/>
                  </a:lnTo>
                  <a:lnTo>
                    <a:pt x="4495800" y="4610100"/>
                  </a:lnTo>
                  <a:cubicBezTo>
                    <a:pt x="4484370" y="4584700"/>
                    <a:pt x="4461511" y="4565650"/>
                    <a:pt x="4434840" y="4558030"/>
                  </a:cubicBezTo>
                  <a:lnTo>
                    <a:pt x="4218940" y="4507230"/>
                  </a:lnTo>
                  <a:cubicBezTo>
                    <a:pt x="4212590" y="4505960"/>
                    <a:pt x="4204970" y="4504690"/>
                    <a:pt x="4198620" y="4504690"/>
                  </a:cubicBezTo>
                  <a:cubicBezTo>
                    <a:pt x="4192270" y="4504690"/>
                    <a:pt x="4185920" y="4505960"/>
                    <a:pt x="4178300" y="4507230"/>
                  </a:cubicBezTo>
                  <a:lnTo>
                    <a:pt x="3289300" y="4710430"/>
                  </a:lnTo>
                  <a:cubicBezTo>
                    <a:pt x="3265170" y="4715510"/>
                    <a:pt x="3243580" y="4732020"/>
                    <a:pt x="3230880" y="4753610"/>
                  </a:cubicBezTo>
                  <a:lnTo>
                    <a:pt x="3027680" y="5121910"/>
                  </a:lnTo>
                  <a:cubicBezTo>
                    <a:pt x="3008630" y="5156200"/>
                    <a:pt x="3014980" y="5199381"/>
                    <a:pt x="3042920" y="5227320"/>
                  </a:cubicBezTo>
                  <a:lnTo>
                    <a:pt x="3133090" y="5317490"/>
                  </a:lnTo>
                  <a:lnTo>
                    <a:pt x="3106420" y="5344160"/>
                  </a:lnTo>
                  <a:lnTo>
                    <a:pt x="2636520" y="5207000"/>
                  </a:lnTo>
                  <a:cubicBezTo>
                    <a:pt x="2628900" y="5204460"/>
                    <a:pt x="2620011" y="5203190"/>
                    <a:pt x="2611120" y="5203190"/>
                  </a:cubicBezTo>
                  <a:cubicBezTo>
                    <a:pt x="2597150" y="5203190"/>
                    <a:pt x="2583180" y="5205731"/>
                    <a:pt x="2571750" y="5212081"/>
                  </a:cubicBezTo>
                  <a:lnTo>
                    <a:pt x="2493011" y="5251450"/>
                  </a:lnTo>
                  <a:lnTo>
                    <a:pt x="2040889" y="4927600"/>
                  </a:lnTo>
                  <a:cubicBezTo>
                    <a:pt x="2025650" y="4916170"/>
                    <a:pt x="2006600" y="4911090"/>
                    <a:pt x="1988820" y="4911090"/>
                  </a:cubicBezTo>
                  <a:cubicBezTo>
                    <a:pt x="1969770" y="4911090"/>
                    <a:pt x="1951989" y="4917440"/>
                    <a:pt x="1936750" y="4928870"/>
                  </a:cubicBezTo>
                  <a:lnTo>
                    <a:pt x="1625600" y="5157470"/>
                  </a:lnTo>
                  <a:lnTo>
                    <a:pt x="1590039" y="5111750"/>
                  </a:lnTo>
                  <a:cubicBezTo>
                    <a:pt x="1573530" y="5090160"/>
                    <a:pt x="1546861" y="5077460"/>
                    <a:pt x="1520189" y="5077460"/>
                  </a:cubicBezTo>
                  <a:cubicBezTo>
                    <a:pt x="1518920" y="5077460"/>
                    <a:pt x="1517650" y="5077460"/>
                    <a:pt x="1516380" y="5077460"/>
                  </a:cubicBezTo>
                  <a:cubicBezTo>
                    <a:pt x="1488439" y="5078731"/>
                    <a:pt x="1461770" y="5092700"/>
                    <a:pt x="1445261" y="5116831"/>
                  </a:cubicBezTo>
                  <a:lnTo>
                    <a:pt x="1216661" y="5459731"/>
                  </a:lnTo>
                  <a:cubicBezTo>
                    <a:pt x="1201420" y="5482590"/>
                    <a:pt x="1197611" y="5511800"/>
                    <a:pt x="1206500" y="5538470"/>
                  </a:cubicBezTo>
                  <a:lnTo>
                    <a:pt x="1352550" y="5956300"/>
                  </a:lnTo>
                  <a:lnTo>
                    <a:pt x="1254761" y="5982970"/>
                  </a:lnTo>
                  <a:cubicBezTo>
                    <a:pt x="1243330" y="5985510"/>
                    <a:pt x="1231900" y="5991860"/>
                    <a:pt x="1223011" y="5998210"/>
                  </a:cubicBezTo>
                  <a:lnTo>
                    <a:pt x="994410" y="6176010"/>
                  </a:lnTo>
                  <a:cubicBezTo>
                    <a:pt x="966470" y="6197600"/>
                    <a:pt x="953770" y="6233160"/>
                    <a:pt x="962660" y="6267450"/>
                  </a:cubicBezTo>
                  <a:lnTo>
                    <a:pt x="993140" y="6389370"/>
                  </a:lnTo>
                  <a:cubicBezTo>
                    <a:pt x="922020" y="6545581"/>
                    <a:pt x="922020" y="6557010"/>
                    <a:pt x="922020" y="6576060"/>
                  </a:cubicBezTo>
                  <a:cubicBezTo>
                    <a:pt x="922020" y="6587490"/>
                    <a:pt x="922020" y="6596381"/>
                    <a:pt x="969010" y="6797040"/>
                  </a:cubicBezTo>
                  <a:lnTo>
                    <a:pt x="965200" y="6798310"/>
                  </a:lnTo>
                  <a:lnTo>
                    <a:pt x="899160" y="6673850"/>
                  </a:lnTo>
                  <a:cubicBezTo>
                    <a:pt x="894080" y="6664960"/>
                    <a:pt x="889000" y="6657340"/>
                    <a:pt x="881380" y="6650990"/>
                  </a:cubicBezTo>
                  <a:lnTo>
                    <a:pt x="309880" y="6117590"/>
                  </a:lnTo>
                  <a:cubicBezTo>
                    <a:pt x="295910" y="6104890"/>
                    <a:pt x="279400" y="6097270"/>
                    <a:pt x="260350" y="6094731"/>
                  </a:cubicBezTo>
                  <a:lnTo>
                    <a:pt x="215900" y="6089650"/>
                  </a:lnTo>
                  <a:lnTo>
                    <a:pt x="100330" y="5723890"/>
                  </a:lnTo>
                  <a:lnTo>
                    <a:pt x="389890" y="5519420"/>
                  </a:lnTo>
                  <a:cubicBezTo>
                    <a:pt x="412750" y="5502910"/>
                    <a:pt x="426720" y="5477510"/>
                    <a:pt x="427990" y="5449570"/>
                  </a:cubicBezTo>
                  <a:cubicBezTo>
                    <a:pt x="427990" y="5429250"/>
                    <a:pt x="421640" y="5410200"/>
                    <a:pt x="410210" y="5393690"/>
                  </a:cubicBezTo>
                  <a:lnTo>
                    <a:pt x="754380" y="5081270"/>
                  </a:lnTo>
                  <a:cubicBezTo>
                    <a:pt x="773430" y="5063490"/>
                    <a:pt x="783590" y="5039360"/>
                    <a:pt x="783590" y="5013960"/>
                  </a:cubicBezTo>
                  <a:cubicBezTo>
                    <a:pt x="783590" y="4988560"/>
                    <a:pt x="772160" y="4964431"/>
                    <a:pt x="751840" y="4947920"/>
                  </a:cubicBezTo>
                  <a:lnTo>
                    <a:pt x="441960" y="4685030"/>
                  </a:lnTo>
                  <a:lnTo>
                    <a:pt x="464820" y="4284980"/>
                  </a:lnTo>
                  <a:cubicBezTo>
                    <a:pt x="467360" y="4241800"/>
                    <a:pt x="438150" y="4202430"/>
                    <a:pt x="396240" y="4193540"/>
                  </a:cubicBezTo>
                  <a:lnTo>
                    <a:pt x="321310" y="4175760"/>
                  </a:lnTo>
                  <a:lnTo>
                    <a:pt x="328930" y="4146550"/>
                  </a:lnTo>
                  <a:lnTo>
                    <a:pt x="393700" y="4152900"/>
                  </a:lnTo>
                  <a:cubicBezTo>
                    <a:pt x="396240" y="4152900"/>
                    <a:pt x="398780" y="4152900"/>
                    <a:pt x="401320" y="4152900"/>
                  </a:cubicBezTo>
                  <a:cubicBezTo>
                    <a:pt x="422910" y="4152900"/>
                    <a:pt x="444500" y="4145280"/>
                    <a:pt x="461010" y="4130040"/>
                  </a:cubicBezTo>
                  <a:cubicBezTo>
                    <a:pt x="480060" y="4113530"/>
                    <a:pt x="490220" y="4089400"/>
                    <a:pt x="490220" y="4064000"/>
                  </a:cubicBezTo>
                  <a:lnTo>
                    <a:pt x="490220" y="3822700"/>
                  </a:lnTo>
                  <a:lnTo>
                    <a:pt x="579120" y="3679190"/>
                  </a:lnTo>
                  <a:cubicBezTo>
                    <a:pt x="598170" y="3648710"/>
                    <a:pt x="596900" y="3610610"/>
                    <a:pt x="576580" y="3581400"/>
                  </a:cubicBezTo>
                  <a:lnTo>
                    <a:pt x="490220" y="3456940"/>
                  </a:lnTo>
                  <a:lnTo>
                    <a:pt x="565150" y="3279140"/>
                  </a:lnTo>
                  <a:lnTo>
                    <a:pt x="791210" y="3074670"/>
                  </a:lnTo>
                  <a:lnTo>
                    <a:pt x="922020" y="3074670"/>
                  </a:lnTo>
                  <a:cubicBezTo>
                    <a:pt x="963930" y="3074670"/>
                    <a:pt x="999490" y="3046730"/>
                    <a:pt x="1008380" y="3006090"/>
                  </a:cubicBezTo>
                  <a:lnTo>
                    <a:pt x="1036320" y="2882900"/>
                  </a:lnTo>
                  <a:lnTo>
                    <a:pt x="1076960" y="2863850"/>
                  </a:lnTo>
                  <a:lnTo>
                    <a:pt x="1035050" y="3016250"/>
                  </a:lnTo>
                  <a:lnTo>
                    <a:pt x="1164589" y="2998470"/>
                  </a:lnTo>
                  <a:cubicBezTo>
                    <a:pt x="1200150" y="2993390"/>
                    <a:pt x="1228089" y="2965450"/>
                    <a:pt x="1231900" y="2929890"/>
                  </a:cubicBezTo>
                  <a:lnTo>
                    <a:pt x="1248411" y="2782570"/>
                  </a:lnTo>
                  <a:lnTo>
                    <a:pt x="1416050" y="2702560"/>
                  </a:lnTo>
                  <a:cubicBezTo>
                    <a:pt x="1442720" y="2689860"/>
                    <a:pt x="1461770" y="2664460"/>
                    <a:pt x="1465580" y="2633980"/>
                  </a:cubicBezTo>
                  <a:lnTo>
                    <a:pt x="1487170" y="2468880"/>
                  </a:lnTo>
                  <a:lnTo>
                    <a:pt x="1831339" y="2047240"/>
                  </a:lnTo>
                  <a:cubicBezTo>
                    <a:pt x="1828800" y="2056130"/>
                    <a:pt x="1827530" y="2066290"/>
                    <a:pt x="1828800" y="2076450"/>
                  </a:cubicBezTo>
                  <a:lnTo>
                    <a:pt x="1838961" y="2241550"/>
                  </a:lnTo>
                  <a:lnTo>
                    <a:pt x="1711961" y="2378710"/>
                  </a:lnTo>
                  <a:cubicBezTo>
                    <a:pt x="1687830" y="2404110"/>
                    <a:pt x="1681480" y="2442210"/>
                    <a:pt x="1695450" y="2473960"/>
                  </a:cubicBezTo>
                  <a:lnTo>
                    <a:pt x="1771650" y="2651760"/>
                  </a:lnTo>
                  <a:cubicBezTo>
                    <a:pt x="1785620" y="2684780"/>
                    <a:pt x="1817370" y="2705100"/>
                    <a:pt x="1852930" y="2705100"/>
                  </a:cubicBezTo>
                  <a:cubicBezTo>
                    <a:pt x="1854200" y="2705100"/>
                    <a:pt x="1854200" y="2705100"/>
                    <a:pt x="1855470" y="2705100"/>
                  </a:cubicBezTo>
                  <a:cubicBezTo>
                    <a:pt x="1892300" y="2703830"/>
                    <a:pt x="1924050" y="2680970"/>
                    <a:pt x="1936750" y="2646680"/>
                  </a:cubicBezTo>
                  <a:lnTo>
                    <a:pt x="1957070" y="2592070"/>
                  </a:lnTo>
                  <a:cubicBezTo>
                    <a:pt x="1965961" y="2600960"/>
                    <a:pt x="1976120" y="2607310"/>
                    <a:pt x="1987550" y="2611120"/>
                  </a:cubicBezTo>
                  <a:lnTo>
                    <a:pt x="2089150" y="2649220"/>
                  </a:lnTo>
                  <a:cubicBezTo>
                    <a:pt x="2099311" y="2653030"/>
                    <a:pt x="2109470" y="2654300"/>
                    <a:pt x="2120900" y="2654300"/>
                  </a:cubicBezTo>
                  <a:cubicBezTo>
                    <a:pt x="2156461" y="2654300"/>
                    <a:pt x="2189480" y="2632710"/>
                    <a:pt x="2203450" y="2598420"/>
                  </a:cubicBezTo>
                  <a:lnTo>
                    <a:pt x="2236470" y="2514600"/>
                  </a:lnTo>
                  <a:lnTo>
                    <a:pt x="2448561" y="2466340"/>
                  </a:lnTo>
                  <a:lnTo>
                    <a:pt x="2515870" y="2485390"/>
                  </a:lnTo>
                  <a:cubicBezTo>
                    <a:pt x="2523490" y="2487930"/>
                    <a:pt x="2532380" y="2489200"/>
                    <a:pt x="2540000" y="2489200"/>
                  </a:cubicBezTo>
                  <a:cubicBezTo>
                    <a:pt x="2573020" y="2489200"/>
                    <a:pt x="2604770" y="2470150"/>
                    <a:pt x="2620011" y="2438400"/>
                  </a:cubicBezTo>
                  <a:lnTo>
                    <a:pt x="2644140" y="2388870"/>
                  </a:lnTo>
                  <a:lnTo>
                    <a:pt x="2670811" y="2426970"/>
                  </a:lnTo>
                  <a:cubicBezTo>
                    <a:pt x="2688590" y="2451100"/>
                    <a:pt x="2715261" y="2463800"/>
                    <a:pt x="2743200" y="2463800"/>
                  </a:cubicBezTo>
                  <a:cubicBezTo>
                    <a:pt x="2758440" y="2463800"/>
                    <a:pt x="2774950" y="2459990"/>
                    <a:pt x="2788920" y="2451100"/>
                  </a:cubicBezTo>
                  <a:lnTo>
                    <a:pt x="2904490" y="2382520"/>
                  </a:lnTo>
                  <a:lnTo>
                    <a:pt x="3241040" y="2302510"/>
                  </a:lnTo>
                  <a:cubicBezTo>
                    <a:pt x="3243580" y="2317750"/>
                    <a:pt x="3249930" y="2331720"/>
                    <a:pt x="3260090" y="2343150"/>
                  </a:cubicBezTo>
                  <a:cubicBezTo>
                    <a:pt x="3276600" y="2363470"/>
                    <a:pt x="3302000" y="2374900"/>
                    <a:pt x="3327400" y="2374900"/>
                  </a:cubicBezTo>
                  <a:cubicBezTo>
                    <a:pt x="3329940" y="2374900"/>
                    <a:pt x="3332480" y="2374900"/>
                    <a:pt x="3335020" y="2374900"/>
                  </a:cubicBezTo>
                  <a:lnTo>
                    <a:pt x="3817620" y="2336800"/>
                  </a:lnTo>
                  <a:cubicBezTo>
                    <a:pt x="3844290" y="2334260"/>
                    <a:pt x="3869690" y="2320290"/>
                    <a:pt x="3884930" y="2297430"/>
                  </a:cubicBezTo>
                  <a:cubicBezTo>
                    <a:pt x="3900170" y="2274570"/>
                    <a:pt x="3903980" y="2246630"/>
                    <a:pt x="3895090" y="2219960"/>
                  </a:cubicBezTo>
                  <a:lnTo>
                    <a:pt x="3886200" y="2194560"/>
                  </a:lnTo>
                  <a:lnTo>
                    <a:pt x="3942080" y="2222500"/>
                  </a:lnTo>
                  <a:lnTo>
                    <a:pt x="4267200" y="2447290"/>
                  </a:lnTo>
                  <a:cubicBezTo>
                    <a:pt x="4282440" y="2457450"/>
                    <a:pt x="4300220" y="2462530"/>
                    <a:pt x="4318000" y="2462530"/>
                  </a:cubicBezTo>
                  <a:cubicBezTo>
                    <a:pt x="4324350" y="2462530"/>
                    <a:pt x="4330700" y="2461260"/>
                    <a:pt x="4337050" y="2459990"/>
                  </a:cubicBezTo>
                  <a:cubicBezTo>
                    <a:pt x="4361181" y="2454910"/>
                    <a:pt x="4381500" y="2439670"/>
                    <a:pt x="4394200" y="2419350"/>
                  </a:cubicBezTo>
                  <a:lnTo>
                    <a:pt x="4432300" y="2355850"/>
                  </a:lnTo>
                  <a:cubicBezTo>
                    <a:pt x="4450081" y="2326640"/>
                    <a:pt x="4448811" y="2291080"/>
                    <a:pt x="4431031" y="2261870"/>
                  </a:cubicBezTo>
                  <a:lnTo>
                    <a:pt x="4356100" y="2143760"/>
                  </a:lnTo>
                  <a:lnTo>
                    <a:pt x="4356100" y="1996440"/>
                  </a:lnTo>
                  <a:lnTo>
                    <a:pt x="4408170" y="1969770"/>
                  </a:lnTo>
                  <a:cubicBezTo>
                    <a:pt x="4428490" y="1959610"/>
                    <a:pt x="4445000" y="1941830"/>
                    <a:pt x="4452620" y="1920240"/>
                  </a:cubicBezTo>
                  <a:lnTo>
                    <a:pt x="4489450" y="1816100"/>
                  </a:lnTo>
                  <a:lnTo>
                    <a:pt x="4495800" y="1817370"/>
                  </a:lnTo>
                  <a:lnTo>
                    <a:pt x="4472940" y="1889760"/>
                  </a:lnTo>
                  <a:cubicBezTo>
                    <a:pt x="4465320" y="1913890"/>
                    <a:pt x="4469131" y="1940560"/>
                    <a:pt x="4483100" y="1963420"/>
                  </a:cubicBezTo>
                  <a:lnTo>
                    <a:pt x="4528820" y="2035810"/>
                  </a:lnTo>
                  <a:cubicBezTo>
                    <a:pt x="4518661" y="2095500"/>
                    <a:pt x="4508500" y="2160270"/>
                    <a:pt x="4508500" y="2183130"/>
                  </a:cubicBezTo>
                  <a:cubicBezTo>
                    <a:pt x="4508500" y="2192020"/>
                    <a:pt x="4508500" y="2216150"/>
                    <a:pt x="4551681" y="2404110"/>
                  </a:cubicBezTo>
                  <a:lnTo>
                    <a:pt x="4398011" y="2612390"/>
                  </a:lnTo>
                  <a:cubicBezTo>
                    <a:pt x="4376420" y="2641600"/>
                    <a:pt x="4375150" y="2680970"/>
                    <a:pt x="4392931" y="2711450"/>
                  </a:cubicBezTo>
                  <a:cubicBezTo>
                    <a:pt x="4409440" y="2738120"/>
                    <a:pt x="4438650" y="2754630"/>
                    <a:pt x="4469131" y="2754630"/>
                  </a:cubicBezTo>
                  <a:cubicBezTo>
                    <a:pt x="4474211" y="2754630"/>
                    <a:pt x="4478020" y="2754630"/>
                    <a:pt x="4483100" y="2753360"/>
                  </a:cubicBezTo>
                  <a:lnTo>
                    <a:pt x="4648200" y="2727960"/>
                  </a:lnTo>
                  <a:cubicBezTo>
                    <a:pt x="4672331" y="2724150"/>
                    <a:pt x="4693920" y="2710180"/>
                    <a:pt x="4707890" y="2689860"/>
                  </a:cubicBezTo>
                  <a:lnTo>
                    <a:pt x="4847590" y="2486660"/>
                  </a:lnTo>
                  <a:cubicBezTo>
                    <a:pt x="4864100" y="2462530"/>
                    <a:pt x="4867911" y="2433320"/>
                    <a:pt x="4857750" y="2406650"/>
                  </a:cubicBezTo>
                  <a:lnTo>
                    <a:pt x="4819650" y="2301240"/>
                  </a:lnTo>
                  <a:lnTo>
                    <a:pt x="4837431" y="2293620"/>
                  </a:lnTo>
                  <a:lnTo>
                    <a:pt x="4919981" y="2326640"/>
                  </a:lnTo>
                  <a:lnTo>
                    <a:pt x="4945381" y="2416810"/>
                  </a:lnTo>
                  <a:cubicBezTo>
                    <a:pt x="4958081" y="2454910"/>
                    <a:pt x="4959350" y="2467610"/>
                    <a:pt x="4983481" y="2467610"/>
                  </a:cubicBezTo>
                  <a:cubicBezTo>
                    <a:pt x="4996181" y="2467610"/>
                    <a:pt x="4996181" y="2454910"/>
                    <a:pt x="4996181" y="2416810"/>
                  </a:cubicBezTo>
                  <a:lnTo>
                    <a:pt x="5008881" y="2296160"/>
                  </a:lnTo>
                  <a:cubicBezTo>
                    <a:pt x="5008881" y="2278380"/>
                    <a:pt x="4997450" y="2261870"/>
                    <a:pt x="4980940" y="2255520"/>
                  </a:cubicBezTo>
                  <a:lnTo>
                    <a:pt x="4853940" y="2204720"/>
                  </a:lnTo>
                  <a:cubicBezTo>
                    <a:pt x="4843781" y="2200910"/>
                    <a:pt x="4831081" y="2200910"/>
                    <a:pt x="4820920" y="2204720"/>
                  </a:cubicBezTo>
                  <a:lnTo>
                    <a:pt x="4796790" y="2213610"/>
                  </a:lnTo>
                  <a:lnTo>
                    <a:pt x="4786631" y="2011680"/>
                  </a:lnTo>
                  <a:cubicBezTo>
                    <a:pt x="4786631" y="2004060"/>
                    <a:pt x="4785361" y="1997710"/>
                    <a:pt x="4782820" y="1991360"/>
                  </a:cubicBezTo>
                  <a:cubicBezTo>
                    <a:pt x="4784090" y="1991360"/>
                    <a:pt x="4785361" y="1991360"/>
                    <a:pt x="4786631" y="1991360"/>
                  </a:cubicBezTo>
                  <a:cubicBezTo>
                    <a:pt x="4815840" y="1991360"/>
                    <a:pt x="4843781" y="1977390"/>
                    <a:pt x="4860290" y="1951990"/>
                  </a:cubicBezTo>
                  <a:lnTo>
                    <a:pt x="4931411" y="1846580"/>
                  </a:lnTo>
                  <a:lnTo>
                    <a:pt x="5053331" y="1864360"/>
                  </a:lnTo>
                  <a:cubicBezTo>
                    <a:pt x="5057140" y="1864360"/>
                    <a:pt x="5062220" y="1865630"/>
                    <a:pt x="5066031" y="1865630"/>
                  </a:cubicBezTo>
                  <a:cubicBezTo>
                    <a:pt x="5091431" y="1865630"/>
                    <a:pt x="5115561" y="1854200"/>
                    <a:pt x="5132070" y="1835150"/>
                  </a:cubicBezTo>
                  <a:cubicBezTo>
                    <a:pt x="5152390" y="1812290"/>
                    <a:pt x="5158740" y="1781810"/>
                    <a:pt x="5151120" y="1752600"/>
                  </a:cubicBezTo>
                  <a:lnTo>
                    <a:pt x="5137150" y="1701800"/>
                  </a:lnTo>
                  <a:lnTo>
                    <a:pt x="5326381" y="1658620"/>
                  </a:lnTo>
                  <a:cubicBezTo>
                    <a:pt x="5350511" y="1653540"/>
                    <a:pt x="5370831" y="1638300"/>
                    <a:pt x="5383531" y="1616710"/>
                  </a:cubicBezTo>
                  <a:cubicBezTo>
                    <a:pt x="5396231" y="1595120"/>
                    <a:pt x="5398770" y="1569720"/>
                    <a:pt x="5392420" y="1546860"/>
                  </a:cubicBezTo>
                  <a:lnTo>
                    <a:pt x="5373370" y="1483360"/>
                  </a:lnTo>
                  <a:lnTo>
                    <a:pt x="5761990" y="1228090"/>
                  </a:lnTo>
                  <a:cubicBezTo>
                    <a:pt x="5789931" y="1210310"/>
                    <a:pt x="5805170" y="1177290"/>
                    <a:pt x="5801361" y="1144270"/>
                  </a:cubicBezTo>
                  <a:lnTo>
                    <a:pt x="5795011" y="1085850"/>
                  </a:lnTo>
                  <a:lnTo>
                    <a:pt x="5815331" y="1073150"/>
                  </a:lnTo>
                  <a:lnTo>
                    <a:pt x="5955031" y="1112520"/>
                  </a:lnTo>
                  <a:cubicBezTo>
                    <a:pt x="5962650" y="1115060"/>
                    <a:pt x="5971540" y="1116330"/>
                    <a:pt x="5979161" y="1116330"/>
                  </a:cubicBezTo>
                  <a:cubicBezTo>
                    <a:pt x="5982970" y="1116330"/>
                    <a:pt x="5986781" y="1116330"/>
                    <a:pt x="5990590" y="1115060"/>
                  </a:cubicBezTo>
                  <a:lnTo>
                    <a:pt x="6141720" y="1094740"/>
                  </a:lnTo>
                  <a:lnTo>
                    <a:pt x="6239511" y="1177290"/>
                  </a:lnTo>
                  <a:lnTo>
                    <a:pt x="6196331" y="1470660"/>
                  </a:lnTo>
                  <a:cubicBezTo>
                    <a:pt x="6189981" y="1510030"/>
                    <a:pt x="6211570" y="1549400"/>
                    <a:pt x="6248400" y="1564640"/>
                  </a:cubicBezTo>
                  <a:cubicBezTo>
                    <a:pt x="6259831" y="1569720"/>
                    <a:pt x="6272531" y="1572260"/>
                    <a:pt x="6283961" y="1572260"/>
                  </a:cubicBezTo>
                  <a:cubicBezTo>
                    <a:pt x="6310631" y="1572260"/>
                    <a:pt x="6336031" y="1560830"/>
                    <a:pt x="6352540" y="1539240"/>
                  </a:cubicBezTo>
                  <a:lnTo>
                    <a:pt x="6496050" y="1362710"/>
                  </a:lnTo>
                  <a:lnTo>
                    <a:pt x="6741161" y="1329690"/>
                  </a:lnTo>
                  <a:cubicBezTo>
                    <a:pt x="6744970" y="1329690"/>
                    <a:pt x="6747511" y="1328420"/>
                    <a:pt x="6751320" y="1328420"/>
                  </a:cubicBezTo>
                  <a:lnTo>
                    <a:pt x="6903720" y="1290320"/>
                  </a:lnTo>
                  <a:cubicBezTo>
                    <a:pt x="6927850" y="1283970"/>
                    <a:pt x="6948170" y="1268730"/>
                    <a:pt x="6959600" y="1247140"/>
                  </a:cubicBezTo>
                  <a:cubicBezTo>
                    <a:pt x="6971031" y="1225550"/>
                    <a:pt x="6973570" y="1200150"/>
                    <a:pt x="6965950" y="1176020"/>
                  </a:cubicBezTo>
                  <a:lnTo>
                    <a:pt x="6960870" y="1162050"/>
                  </a:lnTo>
                  <a:lnTo>
                    <a:pt x="6995161" y="1156970"/>
                  </a:lnTo>
                  <a:lnTo>
                    <a:pt x="7136131" y="1221740"/>
                  </a:lnTo>
                  <a:cubicBezTo>
                    <a:pt x="7137400" y="1223010"/>
                    <a:pt x="7139940" y="1223010"/>
                    <a:pt x="7141211" y="1224280"/>
                  </a:cubicBezTo>
                  <a:lnTo>
                    <a:pt x="7433311" y="1338580"/>
                  </a:lnTo>
                  <a:cubicBezTo>
                    <a:pt x="7443470" y="1342390"/>
                    <a:pt x="7454900" y="1344930"/>
                    <a:pt x="7465061" y="1344930"/>
                  </a:cubicBezTo>
                  <a:cubicBezTo>
                    <a:pt x="7493000" y="1344930"/>
                    <a:pt x="7519670" y="1332230"/>
                    <a:pt x="7536181" y="1309370"/>
                  </a:cubicBezTo>
                  <a:cubicBezTo>
                    <a:pt x="7560311" y="1277620"/>
                    <a:pt x="7560311" y="1233170"/>
                    <a:pt x="7534911" y="1201420"/>
                  </a:cubicBezTo>
                  <a:lnTo>
                    <a:pt x="7494270" y="1149350"/>
                  </a:lnTo>
                  <a:lnTo>
                    <a:pt x="7578090" y="1065530"/>
                  </a:lnTo>
                  <a:cubicBezTo>
                    <a:pt x="7608570" y="1035050"/>
                    <a:pt x="7612381" y="986790"/>
                    <a:pt x="7586981" y="951230"/>
                  </a:cubicBezTo>
                  <a:lnTo>
                    <a:pt x="7512050" y="845820"/>
                  </a:lnTo>
                  <a:lnTo>
                    <a:pt x="7594600" y="787400"/>
                  </a:lnTo>
                  <a:lnTo>
                    <a:pt x="7782561" y="787400"/>
                  </a:lnTo>
                  <a:cubicBezTo>
                    <a:pt x="7814311" y="787400"/>
                    <a:pt x="7844790" y="769620"/>
                    <a:pt x="7860031" y="741680"/>
                  </a:cubicBezTo>
                  <a:cubicBezTo>
                    <a:pt x="7875270" y="713740"/>
                    <a:pt x="7875270" y="679450"/>
                    <a:pt x="7857490" y="651510"/>
                  </a:cubicBezTo>
                  <a:lnTo>
                    <a:pt x="7852411" y="643890"/>
                  </a:lnTo>
                  <a:lnTo>
                    <a:pt x="7932420" y="669290"/>
                  </a:lnTo>
                  <a:cubicBezTo>
                    <a:pt x="7941311" y="671830"/>
                    <a:pt x="7950200" y="673100"/>
                    <a:pt x="7959090" y="673100"/>
                  </a:cubicBezTo>
                  <a:cubicBezTo>
                    <a:pt x="7980681" y="673100"/>
                    <a:pt x="8003540" y="664210"/>
                    <a:pt x="8020050" y="648970"/>
                  </a:cubicBezTo>
                  <a:cubicBezTo>
                    <a:pt x="8042911" y="627380"/>
                    <a:pt x="8053070" y="594360"/>
                    <a:pt x="8045450" y="563880"/>
                  </a:cubicBezTo>
                  <a:lnTo>
                    <a:pt x="7994650" y="347980"/>
                  </a:lnTo>
                  <a:cubicBezTo>
                    <a:pt x="7990840" y="331470"/>
                    <a:pt x="7983220" y="317500"/>
                    <a:pt x="7970520" y="306070"/>
                  </a:cubicBezTo>
                  <a:lnTo>
                    <a:pt x="7823200" y="158750"/>
                  </a:lnTo>
                  <a:lnTo>
                    <a:pt x="7844790" y="109220"/>
                  </a:lnTo>
                  <a:lnTo>
                    <a:pt x="8039100" y="165100"/>
                  </a:lnTo>
                  <a:lnTo>
                    <a:pt x="8097520" y="271780"/>
                  </a:lnTo>
                  <a:cubicBezTo>
                    <a:pt x="8105140" y="284480"/>
                    <a:pt x="8115300" y="295910"/>
                    <a:pt x="8126731" y="303530"/>
                  </a:cubicBezTo>
                  <a:lnTo>
                    <a:pt x="8342631" y="443230"/>
                  </a:lnTo>
                  <a:cubicBezTo>
                    <a:pt x="8355331" y="452120"/>
                    <a:pt x="8370570" y="455930"/>
                    <a:pt x="8385811" y="457200"/>
                  </a:cubicBezTo>
                  <a:lnTo>
                    <a:pt x="8557261" y="467360"/>
                  </a:lnTo>
                  <a:lnTo>
                    <a:pt x="8609330" y="544830"/>
                  </a:lnTo>
                  <a:cubicBezTo>
                    <a:pt x="8615680" y="553720"/>
                    <a:pt x="8622030" y="561340"/>
                    <a:pt x="8630920" y="567690"/>
                  </a:cubicBezTo>
                  <a:lnTo>
                    <a:pt x="9090661" y="902970"/>
                  </a:lnTo>
                  <a:cubicBezTo>
                    <a:pt x="9079230" y="904240"/>
                    <a:pt x="9066530" y="909320"/>
                    <a:pt x="9056370" y="915670"/>
                  </a:cubicBezTo>
                  <a:cubicBezTo>
                    <a:pt x="9024620" y="934720"/>
                    <a:pt x="9008111" y="972820"/>
                    <a:pt x="9015730" y="1008380"/>
                  </a:cubicBezTo>
                  <a:lnTo>
                    <a:pt x="9053830" y="1198880"/>
                  </a:lnTo>
                  <a:cubicBezTo>
                    <a:pt x="9057639" y="1217930"/>
                    <a:pt x="9067800" y="1234440"/>
                    <a:pt x="9081770" y="1248410"/>
                  </a:cubicBezTo>
                  <a:lnTo>
                    <a:pt x="9401811" y="1532890"/>
                  </a:lnTo>
                  <a:lnTo>
                    <a:pt x="9418320" y="1623060"/>
                  </a:lnTo>
                  <a:lnTo>
                    <a:pt x="9321800" y="1972310"/>
                  </a:lnTo>
                  <a:cubicBezTo>
                    <a:pt x="9315450" y="1995170"/>
                    <a:pt x="9317989" y="2019300"/>
                    <a:pt x="9330689" y="2039620"/>
                  </a:cubicBezTo>
                  <a:lnTo>
                    <a:pt x="9787889" y="2839720"/>
                  </a:lnTo>
                  <a:cubicBezTo>
                    <a:pt x="9800589" y="2861310"/>
                    <a:pt x="9820911" y="2876550"/>
                    <a:pt x="9845039" y="2881630"/>
                  </a:cubicBezTo>
                  <a:lnTo>
                    <a:pt x="10010139" y="2919730"/>
                  </a:lnTo>
                  <a:cubicBezTo>
                    <a:pt x="10016489" y="2921000"/>
                    <a:pt x="10022839" y="2922270"/>
                    <a:pt x="10030461" y="2922270"/>
                  </a:cubicBezTo>
                  <a:cubicBezTo>
                    <a:pt x="10048239" y="2922270"/>
                    <a:pt x="10064750" y="2917190"/>
                    <a:pt x="10079989" y="2907030"/>
                  </a:cubicBezTo>
                  <a:cubicBezTo>
                    <a:pt x="10100311" y="2893060"/>
                    <a:pt x="10114280" y="2871470"/>
                    <a:pt x="10118089" y="2847340"/>
                  </a:cubicBezTo>
                  <a:lnTo>
                    <a:pt x="10125711" y="2800350"/>
                  </a:lnTo>
                  <a:lnTo>
                    <a:pt x="10182861" y="2820670"/>
                  </a:lnTo>
                  <a:lnTo>
                    <a:pt x="10655300" y="3329940"/>
                  </a:lnTo>
                  <a:lnTo>
                    <a:pt x="10863580" y="3721100"/>
                  </a:lnTo>
                  <a:lnTo>
                    <a:pt x="11109961" y="4361180"/>
                  </a:lnTo>
                  <a:lnTo>
                    <a:pt x="11109961" y="4480560"/>
                  </a:lnTo>
                  <a:close/>
                  <a:moveTo>
                    <a:pt x="1582420" y="2839720"/>
                  </a:moveTo>
                  <a:lnTo>
                    <a:pt x="1511300" y="2971800"/>
                  </a:lnTo>
                  <a:lnTo>
                    <a:pt x="1460500" y="2971800"/>
                  </a:lnTo>
                  <a:lnTo>
                    <a:pt x="1473200" y="2832100"/>
                  </a:lnTo>
                  <a:lnTo>
                    <a:pt x="1550670" y="2804160"/>
                  </a:lnTo>
                  <a:cubicBezTo>
                    <a:pt x="1553211" y="2802890"/>
                    <a:pt x="1557020" y="2802890"/>
                    <a:pt x="1559561" y="2802890"/>
                  </a:cubicBezTo>
                  <a:cubicBezTo>
                    <a:pt x="1577339" y="2802890"/>
                    <a:pt x="1591311" y="2821940"/>
                    <a:pt x="1582420" y="2839720"/>
                  </a:cubicBezTo>
                  <a:close/>
                </a:path>
              </a:pathLst>
            </a:custGeom>
            <a:gradFill>
              <a:gsLst>
                <a:gs pos="20000">
                  <a:schemeClr val="accent1"/>
                </a:gs>
                <a:gs pos="80000">
                  <a:schemeClr val="accent3"/>
                </a:gs>
              </a:gsLst>
              <a:lin ang="198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3163295" y="4254500"/>
              <a:ext cx="2222500" cy="222250"/>
              <a:chOff x="12760959" y="4254500"/>
              <a:chExt cx="2222500" cy="222250"/>
            </a:xfrm>
            <a:solidFill>
              <a:schemeClr val="tx1"/>
            </a:solidFill>
          </p:grpSpPr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A46E3C27-E45E-4B42-9DD0-1A7C77F63755}"/>
                  </a:ext>
                </a:extLst>
              </p:cNvPr>
              <p:cNvSpPr/>
              <p:nvPr/>
            </p:nvSpPr>
            <p:spPr>
              <a:xfrm>
                <a:off x="12760959" y="4263390"/>
                <a:ext cx="146050" cy="171450"/>
              </a:xfrm>
              <a:custGeom>
                <a:avLst/>
                <a:gdLst>
                  <a:gd name="connsiteX0" fmla="*/ 85090 w 146050"/>
                  <a:gd name="connsiteY0" fmla="*/ 171450 h 171450"/>
                  <a:gd name="connsiteX1" fmla="*/ 50800 w 146050"/>
                  <a:gd name="connsiteY1" fmla="*/ 166370 h 171450"/>
                  <a:gd name="connsiteX2" fmla="*/ 24130 w 146050"/>
                  <a:gd name="connsiteY2" fmla="*/ 149860 h 171450"/>
                  <a:gd name="connsiteX3" fmla="*/ 6350 w 146050"/>
                  <a:gd name="connsiteY3" fmla="*/ 123190 h 171450"/>
                  <a:gd name="connsiteX4" fmla="*/ 0 w 146050"/>
                  <a:gd name="connsiteY4" fmla="*/ 86360 h 171450"/>
                  <a:gd name="connsiteX5" fmla="*/ 6350 w 146050"/>
                  <a:gd name="connsiteY5" fmla="*/ 50800 h 171450"/>
                  <a:gd name="connsiteX6" fmla="*/ 24130 w 146050"/>
                  <a:gd name="connsiteY6" fmla="*/ 22860 h 171450"/>
                  <a:gd name="connsiteX7" fmla="*/ 50800 w 146050"/>
                  <a:gd name="connsiteY7" fmla="*/ 6350 h 171450"/>
                  <a:gd name="connsiteX8" fmla="*/ 86360 w 146050"/>
                  <a:gd name="connsiteY8" fmla="*/ 0 h 171450"/>
                  <a:gd name="connsiteX9" fmla="*/ 105410 w 146050"/>
                  <a:gd name="connsiteY9" fmla="*/ 1270 h 171450"/>
                  <a:gd name="connsiteX10" fmla="*/ 120650 w 146050"/>
                  <a:gd name="connsiteY10" fmla="*/ 3810 h 171450"/>
                  <a:gd name="connsiteX11" fmla="*/ 134620 w 146050"/>
                  <a:gd name="connsiteY11" fmla="*/ 8890 h 171450"/>
                  <a:gd name="connsiteX12" fmla="*/ 144780 w 146050"/>
                  <a:gd name="connsiteY12" fmla="*/ 13970 h 171450"/>
                  <a:gd name="connsiteX13" fmla="*/ 144780 w 146050"/>
                  <a:gd name="connsiteY13" fmla="*/ 54610 h 171450"/>
                  <a:gd name="connsiteX14" fmla="*/ 139700 w 146050"/>
                  <a:gd name="connsiteY14" fmla="*/ 54610 h 171450"/>
                  <a:gd name="connsiteX15" fmla="*/ 132080 w 146050"/>
                  <a:gd name="connsiteY15" fmla="*/ 48260 h 171450"/>
                  <a:gd name="connsiteX16" fmla="*/ 121920 w 146050"/>
                  <a:gd name="connsiteY16" fmla="*/ 40640 h 171450"/>
                  <a:gd name="connsiteX17" fmla="*/ 109220 w 146050"/>
                  <a:gd name="connsiteY17" fmla="*/ 34290 h 171450"/>
                  <a:gd name="connsiteX18" fmla="*/ 93980 w 146050"/>
                  <a:gd name="connsiteY18" fmla="*/ 31750 h 171450"/>
                  <a:gd name="connsiteX19" fmla="*/ 76200 w 146050"/>
                  <a:gd name="connsiteY19" fmla="*/ 34290 h 171450"/>
                  <a:gd name="connsiteX20" fmla="*/ 60960 w 146050"/>
                  <a:gd name="connsiteY20" fmla="*/ 43180 h 171450"/>
                  <a:gd name="connsiteX21" fmla="*/ 50800 w 146050"/>
                  <a:gd name="connsiteY21" fmla="*/ 59690 h 171450"/>
                  <a:gd name="connsiteX22" fmla="*/ 46990 w 146050"/>
                  <a:gd name="connsiteY22" fmla="*/ 85090 h 171450"/>
                  <a:gd name="connsiteX23" fmla="*/ 50800 w 146050"/>
                  <a:gd name="connsiteY23" fmla="*/ 111760 h 171450"/>
                  <a:gd name="connsiteX24" fmla="*/ 62230 w 146050"/>
                  <a:gd name="connsiteY24" fmla="*/ 128270 h 171450"/>
                  <a:gd name="connsiteX25" fmla="*/ 77470 w 146050"/>
                  <a:gd name="connsiteY25" fmla="*/ 137160 h 171450"/>
                  <a:gd name="connsiteX26" fmla="*/ 93980 w 146050"/>
                  <a:gd name="connsiteY26" fmla="*/ 139700 h 171450"/>
                  <a:gd name="connsiteX27" fmla="*/ 109220 w 146050"/>
                  <a:gd name="connsiteY27" fmla="*/ 137160 h 171450"/>
                  <a:gd name="connsiteX28" fmla="*/ 123190 w 146050"/>
                  <a:gd name="connsiteY28" fmla="*/ 130810 h 171450"/>
                  <a:gd name="connsiteX29" fmla="*/ 133350 w 146050"/>
                  <a:gd name="connsiteY29" fmla="*/ 124460 h 171450"/>
                  <a:gd name="connsiteX30" fmla="*/ 140970 w 146050"/>
                  <a:gd name="connsiteY30" fmla="*/ 118110 h 171450"/>
                  <a:gd name="connsiteX31" fmla="*/ 146050 w 146050"/>
                  <a:gd name="connsiteY31" fmla="*/ 118110 h 171450"/>
                  <a:gd name="connsiteX32" fmla="*/ 146050 w 146050"/>
                  <a:gd name="connsiteY32" fmla="*/ 157480 h 171450"/>
                  <a:gd name="connsiteX33" fmla="*/ 134620 w 146050"/>
                  <a:gd name="connsiteY33" fmla="*/ 162560 h 171450"/>
                  <a:gd name="connsiteX34" fmla="*/ 123190 w 146050"/>
                  <a:gd name="connsiteY34" fmla="*/ 166370 h 171450"/>
                  <a:gd name="connsiteX35" fmla="*/ 107950 w 146050"/>
                  <a:gd name="connsiteY35" fmla="*/ 170180 h 171450"/>
                  <a:gd name="connsiteX36" fmla="*/ 85090 w 146050"/>
                  <a:gd name="connsiteY3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050" h="171450">
                    <a:moveTo>
                      <a:pt x="85090" y="171450"/>
                    </a:moveTo>
                    <a:cubicBezTo>
                      <a:pt x="72390" y="171450"/>
                      <a:pt x="60960" y="170180"/>
                      <a:pt x="50800" y="166370"/>
                    </a:cubicBezTo>
                    <a:cubicBezTo>
                      <a:pt x="40640" y="162560"/>
                      <a:pt x="31750" y="157480"/>
                      <a:pt x="24130" y="149860"/>
                    </a:cubicBezTo>
                    <a:cubicBezTo>
                      <a:pt x="16510" y="142240"/>
                      <a:pt x="11430" y="133350"/>
                      <a:pt x="6350" y="123190"/>
                    </a:cubicBezTo>
                    <a:cubicBezTo>
                      <a:pt x="2540" y="113030"/>
                      <a:pt x="0" y="100330"/>
                      <a:pt x="0" y="86360"/>
                    </a:cubicBezTo>
                    <a:cubicBezTo>
                      <a:pt x="0" y="73660"/>
                      <a:pt x="2540" y="60960"/>
                      <a:pt x="6350" y="50800"/>
                    </a:cubicBezTo>
                    <a:cubicBezTo>
                      <a:pt x="10160" y="40640"/>
                      <a:pt x="16510" y="30480"/>
                      <a:pt x="24130" y="22860"/>
                    </a:cubicBezTo>
                    <a:cubicBezTo>
                      <a:pt x="31750" y="15240"/>
                      <a:pt x="40640" y="10160"/>
                      <a:pt x="50800" y="6350"/>
                    </a:cubicBezTo>
                    <a:cubicBezTo>
                      <a:pt x="60960" y="2540"/>
                      <a:pt x="73660" y="0"/>
                      <a:pt x="86360" y="0"/>
                    </a:cubicBezTo>
                    <a:cubicBezTo>
                      <a:pt x="93980" y="0"/>
                      <a:pt x="99060" y="0"/>
                      <a:pt x="105410" y="1270"/>
                    </a:cubicBezTo>
                    <a:cubicBezTo>
                      <a:pt x="110490" y="2540"/>
                      <a:pt x="116840" y="2540"/>
                      <a:pt x="120650" y="3810"/>
                    </a:cubicBezTo>
                    <a:cubicBezTo>
                      <a:pt x="125730" y="5080"/>
                      <a:pt x="129540" y="6350"/>
                      <a:pt x="134620" y="8890"/>
                    </a:cubicBezTo>
                    <a:cubicBezTo>
                      <a:pt x="139700" y="11430"/>
                      <a:pt x="142240" y="12700"/>
                      <a:pt x="144780" y="13970"/>
                    </a:cubicBezTo>
                    <a:lnTo>
                      <a:pt x="144780" y="54610"/>
                    </a:lnTo>
                    <a:lnTo>
                      <a:pt x="139700" y="54610"/>
                    </a:lnTo>
                    <a:cubicBezTo>
                      <a:pt x="137160" y="53340"/>
                      <a:pt x="134620" y="50800"/>
                      <a:pt x="132080" y="48260"/>
                    </a:cubicBezTo>
                    <a:cubicBezTo>
                      <a:pt x="129540" y="45720"/>
                      <a:pt x="125730" y="43180"/>
                      <a:pt x="121920" y="40640"/>
                    </a:cubicBezTo>
                    <a:cubicBezTo>
                      <a:pt x="118110" y="38100"/>
                      <a:pt x="113030" y="36830"/>
                      <a:pt x="109220" y="34290"/>
                    </a:cubicBezTo>
                    <a:cubicBezTo>
                      <a:pt x="105410" y="31750"/>
                      <a:pt x="99060" y="31750"/>
                      <a:pt x="93980" y="31750"/>
                    </a:cubicBezTo>
                    <a:cubicBezTo>
                      <a:pt x="87630" y="31750"/>
                      <a:pt x="82550" y="33020"/>
                      <a:pt x="76200" y="34290"/>
                    </a:cubicBezTo>
                    <a:cubicBezTo>
                      <a:pt x="71120" y="35560"/>
                      <a:pt x="66040" y="39370"/>
                      <a:pt x="60960" y="43180"/>
                    </a:cubicBezTo>
                    <a:cubicBezTo>
                      <a:pt x="57150" y="46990"/>
                      <a:pt x="53340" y="53340"/>
                      <a:pt x="50800" y="59690"/>
                    </a:cubicBezTo>
                    <a:cubicBezTo>
                      <a:pt x="48260" y="66040"/>
                      <a:pt x="46990" y="74930"/>
                      <a:pt x="46990" y="85090"/>
                    </a:cubicBezTo>
                    <a:cubicBezTo>
                      <a:pt x="46990" y="95250"/>
                      <a:pt x="48260" y="104140"/>
                      <a:pt x="50800" y="111760"/>
                    </a:cubicBezTo>
                    <a:cubicBezTo>
                      <a:pt x="53340" y="118110"/>
                      <a:pt x="57150" y="124460"/>
                      <a:pt x="62230" y="128270"/>
                    </a:cubicBezTo>
                    <a:cubicBezTo>
                      <a:pt x="67310" y="132080"/>
                      <a:pt x="72390" y="135890"/>
                      <a:pt x="77470" y="137160"/>
                    </a:cubicBezTo>
                    <a:cubicBezTo>
                      <a:pt x="82550" y="138430"/>
                      <a:pt x="88900" y="139700"/>
                      <a:pt x="93980" y="139700"/>
                    </a:cubicBezTo>
                    <a:cubicBezTo>
                      <a:pt x="99060" y="139700"/>
                      <a:pt x="104140" y="138430"/>
                      <a:pt x="109220" y="137160"/>
                    </a:cubicBezTo>
                    <a:cubicBezTo>
                      <a:pt x="114300" y="135890"/>
                      <a:pt x="119380" y="133350"/>
                      <a:pt x="123190" y="130810"/>
                    </a:cubicBezTo>
                    <a:cubicBezTo>
                      <a:pt x="127000" y="128270"/>
                      <a:pt x="130810" y="127000"/>
                      <a:pt x="133350" y="124460"/>
                    </a:cubicBezTo>
                    <a:cubicBezTo>
                      <a:pt x="135890" y="121920"/>
                      <a:pt x="138430" y="119380"/>
                      <a:pt x="140970" y="118110"/>
                    </a:cubicBezTo>
                    <a:lnTo>
                      <a:pt x="146050" y="118110"/>
                    </a:lnTo>
                    <a:lnTo>
                      <a:pt x="146050" y="157480"/>
                    </a:lnTo>
                    <a:cubicBezTo>
                      <a:pt x="142240" y="158750"/>
                      <a:pt x="138430" y="161290"/>
                      <a:pt x="134620" y="162560"/>
                    </a:cubicBezTo>
                    <a:cubicBezTo>
                      <a:pt x="130810" y="163830"/>
                      <a:pt x="127000" y="165100"/>
                      <a:pt x="123190" y="166370"/>
                    </a:cubicBezTo>
                    <a:cubicBezTo>
                      <a:pt x="118110" y="167640"/>
                      <a:pt x="113030" y="168910"/>
                      <a:pt x="107950" y="170180"/>
                    </a:cubicBezTo>
                    <a:cubicBezTo>
                      <a:pt x="102870" y="171450"/>
                      <a:pt x="93980" y="171450"/>
                      <a:pt x="85090" y="1714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C4D51D3-BB35-924E-9364-883724DBF6D0}"/>
                  </a:ext>
                </a:extLst>
              </p:cNvPr>
              <p:cNvSpPr/>
              <p:nvPr/>
            </p:nvSpPr>
            <p:spPr>
              <a:xfrm>
                <a:off x="12924790" y="4301490"/>
                <a:ext cx="124459" cy="133350"/>
              </a:xfrm>
              <a:custGeom>
                <a:avLst/>
                <a:gdLst>
                  <a:gd name="connsiteX0" fmla="*/ 85090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10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60 w 124459"/>
                  <a:gd name="connsiteY10" fmla="*/ 46990 h 133350"/>
                  <a:gd name="connsiteX11" fmla="*/ 86360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60 w 124459"/>
                  <a:gd name="connsiteY16" fmla="*/ 36830 h 133350"/>
                  <a:gd name="connsiteX17" fmla="*/ 10160 w 124459"/>
                  <a:gd name="connsiteY17" fmla="*/ 6350 h 133350"/>
                  <a:gd name="connsiteX18" fmla="*/ 30480 w 124459"/>
                  <a:gd name="connsiteY18" fmla="*/ 2540 h 133350"/>
                  <a:gd name="connsiteX19" fmla="*/ 59690 w 124459"/>
                  <a:gd name="connsiteY19" fmla="*/ 0 h 133350"/>
                  <a:gd name="connsiteX20" fmla="*/ 109220 w 124459"/>
                  <a:gd name="connsiteY20" fmla="*/ 10160 h 133350"/>
                  <a:gd name="connsiteX21" fmla="*/ 124460 w 124459"/>
                  <a:gd name="connsiteY21" fmla="*/ 43180 h 133350"/>
                  <a:gd name="connsiteX22" fmla="*/ 124460 w 124459"/>
                  <a:gd name="connsiteY22" fmla="*/ 128270 h 133350"/>
                  <a:gd name="connsiteX23" fmla="*/ 85090 w 124459"/>
                  <a:gd name="connsiteY23" fmla="*/ 128270 h 133350"/>
                  <a:gd name="connsiteX24" fmla="*/ 85090 w 124459"/>
                  <a:gd name="connsiteY24" fmla="*/ 116840 h 133350"/>
                  <a:gd name="connsiteX25" fmla="*/ 85090 w 124459"/>
                  <a:gd name="connsiteY25" fmla="*/ 96520 h 133350"/>
                  <a:gd name="connsiteX26" fmla="*/ 85090 w 124459"/>
                  <a:gd name="connsiteY26" fmla="*/ 71120 h 133350"/>
                  <a:gd name="connsiteX27" fmla="*/ 67310 w 124459"/>
                  <a:gd name="connsiteY27" fmla="*/ 72390 h 133350"/>
                  <a:gd name="connsiteX28" fmla="*/ 53340 w 124459"/>
                  <a:gd name="connsiteY28" fmla="*/ 74930 h 133350"/>
                  <a:gd name="connsiteX29" fmla="*/ 44450 w 124459"/>
                  <a:gd name="connsiteY29" fmla="*/ 80010 h 133350"/>
                  <a:gd name="connsiteX30" fmla="*/ 41910 w 124459"/>
                  <a:gd name="connsiteY30" fmla="*/ 88900 h 133350"/>
                  <a:gd name="connsiteX31" fmla="*/ 43180 w 124459"/>
                  <a:gd name="connsiteY31" fmla="*/ 95250 h 133350"/>
                  <a:gd name="connsiteX32" fmla="*/ 46990 w 124459"/>
                  <a:gd name="connsiteY32" fmla="*/ 100330 h 133350"/>
                  <a:gd name="connsiteX33" fmla="*/ 53340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90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90" y="116840"/>
                    </a:moveTo>
                    <a:cubicBezTo>
                      <a:pt x="82549" y="118110"/>
                      <a:pt x="80010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0" y="130810"/>
                      <a:pt x="55880" y="132080"/>
                    </a:cubicBezTo>
                    <a:cubicBezTo>
                      <a:pt x="50800" y="133350"/>
                      <a:pt x="46990" y="133350"/>
                      <a:pt x="41910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0" y="114300"/>
                      <a:pt x="0" y="105410"/>
                      <a:pt x="0" y="93980"/>
                    </a:cubicBezTo>
                    <a:cubicBezTo>
                      <a:pt x="0" y="85090"/>
                      <a:pt x="2540" y="77470"/>
                      <a:pt x="6350" y="71120"/>
                    </a:cubicBezTo>
                    <a:cubicBezTo>
                      <a:pt x="10160" y="64770"/>
                      <a:pt x="16510" y="60960"/>
                      <a:pt x="24130" y="57150"/>
                    </a:cubicBezTo>
                    <a:cubicBezTo>
                      <a:pt x="31750" y="53340"/>
                      <a:pt x="40640" y="50800"/>
                      <a:pt x="52070" y="49530"/>
                    </a:cubicBezTo>
                    <a:cubicBezTo>
                      <a:pt x="63500" y="48260"/>
                      <a:pt x="74930" y="46990"/>
                      <a:pt x="86360" y="46990"/>
                    </a:cubicBezTo>
                    <a:lnTo>
                      <a:pt x="86360" y="45720"/>
                    </a:lnTo>
                    <a:cubicBezTo>
                      <a:pt x="86360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0" y="34290"/>
                      <a:pt x="17780" y="35560"/>
                      <a:pt x="13970" y="36830"/>
                    </a:cubicBezTo>
                    <a:lnTo>
                      <a:pt x="10160" y="36830"/>
                    </a:lnTo>
                    <a:lnTo>
                      <a:pt x="10160" y="6350"/>
                    </a:lnTo>
                    <a:cubicBezTo>
                      <a:pt x="13970" y="5080"/>
                      <a:pt x="21590" y="3810"/>
                      <a:pt x="30480" y="2540"/>
                    </a:cubicBezTo>
                    <a:cubicBezTo>
                      <a:pt x="40640" y="1270"/>
                      <a:pt x="49530" y="0"/>
                      <a:pt x="59690" y="0"/>
                    </a:cubicBezTo>
                    <a:cubicBezTo>
                      <a:pt x="82549" y="0"/>
                      <a:pt x="99060" y="3810"/>
                      <a:pt x="109220" y="10160"/>
                    </a:cubicBezTo>
                    <a:cubicBezTo>
                      <a:pt x="119380" y="17780"/>
                      <a:pt x="124460" y="27940"/>
                      <a:pt x="124460" y="43180"/>
                    </a:cubicBezTo>
                    <a:lnTo>
                      <a:pt x="124460" y="128270"/>
                    </a:lnTo>
                    <a:lnTo>
                      <a:pt x="85090" y="128270"/>
                    </a:lnTo>
                    <a:lnTo>
                      <a:pt x="85090" y="116840"/>
                    </a:lnTo>
                    <a:close/>
                    <a:moveTo>
                      <a:pt x="85090" y="96520"/>
                    </a:moveTo>
                    <a:lnTo>
                      <a:pt x="85090" y="71120"/>
                    </a:lnTo>
                    <a:cubicBezTo>
                      <a:pt x="80010" y="71120"/>
                      <a:pt x="73660" y="72390"/>
                      <a:pt x="67310" y="72390"/>
                    </a:cubicBezTo>
                    <a:cubicBezTo>
                      <a:pt x="60960" y="73660"/>
                      <a:pt x="55880" y="73660"/>
                      <a:pt x="53340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0" y="82550"/>
                      <a:pt x="41910" y="85090"/>
                      <a:pt x="41910" y="88900"/>
                    </a:cubicBezTo>
                    <a:cubicBezTo>
                      <a:pt x="41910" y="91440"/>
                      <a:pt x="41910" y="93980"/>
                      <a:pt x="43180" y="95250"/>
                    </a:cubicBezTo>
                    <a:cubicBezTo>
                      <a:pt x="44450" y="96520"/>
                      <a:pt x="44450" y="99060"/>
                      <a:pt x="46990" y="100330"/>
                    </a:cubicBezTo>
                    <a:cubicBezTo>
                      <a:pt x="48260" y="101600"/>
                      <a:pt x="50800" y="102870"/>
                      <a:pt x="53340" y="104140"/>
                    </a:cubicBezTo>
                    <a:cubicBezTo>
                      <a:pt x="55880" y="105410"/>
                      <a:pt x="59690" y="105410"/>
                      <a:pt x="64770" y="105410"/>
                    </a:cubicBezTo>
                    <a:cubicBezTo>
                      <a:pt x="68580" y="105410"/>
                      <a:pt x="72390" y="104140"/>
                      <a:pt x="77470" y="102870"/>
                    </a:cubicBezTo>
                    <a:cubicBezTo>
                      <a:pt x="78740" y="101600"/>
                      <a:pt x="82549" y="99060"/>
                      <a:pt x="8509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09A3EAB-5E1D-1045-A8CD-DD4E33EB76BD}"/>
                  </a:ext>
                </a:extLst>
              </p:cNvPr>
              <p:cNvSpPr/>
              <p:nvPr/>
            </p:nvSpPr>
            <p:spPr>
              <a:xfrm>
                <a:off x="13086080" y="4305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7A22ED7-30FC-B045-9A40-472764B0B038}"/>
                  </a:ext>
                </a:extLst>
              </p:cNvPr>
              <p:cNvSpPr/>
              <p:nvPr/>
            </p:nvSpPr>
            <p:spPr>
              <a:xfrm>
                <a:off x="13251180" y="43040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80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30 w 133350"/>
                  <a:gd name="connsiteY13" fmla="*/ 5080 h 127000"/>
                  <a:gd name="connsiteX14" fmla="*/ 110489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80" y="49530"/>
                    </a:cubicBezTo>
                    <a:cubicBezTo>
                      <a:pt x="58420" y="48260"/>
                      <a:pt x="62230" y="44450"/>
                      <a:pt x="66039" y="36830"/>
                    </a:cubicBezTo>
                    <a:cubicBezTo>
                      <a:pt x="67309" y="34290"/>
                      <a:pt x="68580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09" y="1270"/>
                      <a:pt x="100330" y="0"/>
                      <a:pt x="110489" y="0"/>
                    </a:cubicBezTo>
                    <a:cubicBezTo>
                      <a:pt x="113030" y="0"/>
                      <a:pt x="116839" y="0"/>
                      <a:pt x="119380" y="0"/>
                    </a:cubicBezTo>
                    <a:cubicBezTo>
                      <a:pt x="121920" y="0"/>
                      <a:pt x="124459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89" y="33020"/>
                      <a:pt x="106680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75252298-3722-F84A-B9B9-FEC3C0A73AFC}"/>
                  </a:ext>
                </a:extLst>
              </p:cNvPr>
              <p:cNvSpPr/>
              <p:nvPr/>
            </p:nvSpPr>
            <p:spPr>
              <a:xfrm>
                <a:off x="13388339" y="4305300"/>
                <a:ext cx="120650" cy="125729"/>
              </a:xfrm>
              <a:custGeom>
                <a:avLst/>
                <a:gdLst>
                  <a:gd name="connsiteX0" fmla="*/ 119380 w 120650"/>
                  <a:gd name="connsiteY0" fmla="*/ 27940 h 125729"/>
                  <a:gd name="connsiteX1" fmla="*/ 80011 w 120650"/>
                  <a:gd name="connsiteY1" fmla="*/ 27940 h 125729"/>
                  <a:gd name="connsiteX2" fmla="*/ 80011 w 120650"/>
                  <a:gd name="connsiteY2" fmla="*/ 125730 h 125729"/>
                  <a:gd name="connsiteX3" fmla="*/ 39371 w 120650"/>
                  <a:gd name="connsiteY3" fmla="*/ 125730 h 125729"/>
                  <a:gd name="connsiteX4" fmla="*/ 39371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80" y="27940"/>
                    </a:moveTo>
                    <a:lnTo>
                      <a:pt x="80011" y="27940"/>
                    </a:lnTo>
                    <a:lnTo>
                      <a:pt x="80011" y="125730"/>
                    </a:lnTo>
                    <a:lnTo>
                      <a:pt x="39371" y="125730"/>
                    </a:lnTo>
                    <a:lnTo>
                      <a:pt x="39371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90FD1A0C-BBC0-2348-9B81-5D808367B560}"/>
                  </a:ext>
                </a:extLst>
              </p:cNvPr>
              <p:cNvSpPr/>
              <p:nvPr/>
            </p:nvSpPr>
            <p:spPr>
              <a:xfrm>
                <a:off x="13520419" y="4342129"/>
                <a:ext cx="85090" cy="31750"/>
              </a:xfrm>
              <a:custGeom>
                <a:avLst/>
                <a:gdLst>
                  <a:gd name="connsiteX0" fmla="*/ 85091 w 85090"/>
                  <a:gd name="connsiteY0" fmla="*/ 31750 h 31750"/>
                  <a:gd name="connsiteX1" fmla="*/ 0 w 85090"/>
                  <a:gd name="connsiteY1" fmla="*/ 31750 h 31750"/>
                  <a:gd name="connsiteX2" fmla="*/ 0 w 85090"/>
                  <a:gd name="connsiteY2" fmla="*/ 0 h 31750"/>
                  <a:gd name="connsiteX3" fmla="*/ 85091 w 85090"/>
                  <a:gd name="connsiteY3" fmla="*/ 0 h 31750"/>
                  <a:gd name="connsiteX4" fmla="*/ 85091 w 85090"/>
                  <a:gd name="connsiteY4" fmla="*/ 3175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90" h="31750">
                    <a:moveTo>
                      <a:pt x="85091" y="31750"/>
                    </a:moveTo>
                    <a:lnTo>
                      <a:pt x="0" y="31750"/>
                    </a:lnTo>
                    <a:lnTo>
                      <a:pt x="0" y="0"/>
                    </a:lnTo>
                    <a:lnTo>
                      <a:pt x="85091" y="0"/>
                    </a:lnTo>
                    <a:lnTo>
                      <a:pt x="85091" y="317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B35F423-7D23-8A4C-98AD-636323C5A2DF}"/>
                  </a:ext>
                </a:extLst>
              </p:cNvPr>
              <p:cNvSpPr/>
              <p:nvPr/>
            </p:nvSpPr>
            <p:spPr>
              <a:xfrm>
                <a:off x="13638530" y="4264659"/>
                <a:ext cx="149859" cy="166370"/>
              </a:xfrm>
              <a:custGeom>
                <a:avLst/>
                <a:gdLst>
                  <a:gd name="connsiteX0" fmla="*/ 149859 w 149859"/>
                  <a:gd name="connsiteY0" fmla="*/ 166370 h 166370"/>
                  <a:gd name="connsiteX1" fmla="*/ 106680 w 149859"/>
                  <a:gd name="connsiteY1" fmla="*/ 166370 h 166370"/>
                  <a:gd name="connsiteX2" fmla="*/ 106680 w 149859"/>
                  <a:gd name="connsiteY2" fmla="*/ 31750 h 166370"/>
                  <a:gd name="connsiteX3" fmla="*/ 43180 w 149859"/>
                  <a:gd name="connsiteY3" fmla="*/ 31750 h 166370"/>
                  <a:gd name="connsiteX4" fmla="*/ 43180 w 149859"/>
                  <a:gd name="connsiteY4" fmla="*/ 166370 h 166370"/>
                  <a:gd name="connsiteX5" fmla="*/ 0 w 149859"/>
                  <a:gd name="connsiteY5" fmla="*/ 166370 h 166370"/>
                  <a:gd name="connsiteX6" fmla="*/ 0 w 149859"/>
                  <a:gd name="connsiteY6" fmla="*/ 0 h 166370"/>
                  <a:gd name="connsiteX7" fmla="*/ 148589 w 149859"/>
                  <a:gd name="connsiteY7" fmla="*/ 0 h 166370"/>
                  <a:gd name="connsiteX8" fmla="*/ 148589 w 149859"/>
                  <a:gd name="connsiteY8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59" h="166370">
                    <a:moveTo>
                      <a:pt x="149859" y="166370"/>
                    </a:moveTo>
                    <a:lnTo>
                      <a:pt x="106680" y="166370"/>
                    </a:lnTo>
                    <a:lnTo>
                      <a:pt x="106680" y="31750"/>
                    </a:lnTo>
                    <a:lnTo>
                      <a:pt x="43180" y="31750"/>
                    </a:lnTo>
                    <a:lnTo>
                      <a:pt x="43180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148589" y="0"/>
                    </a:lnTo>
                    <a:lnTo>
                      <a:pt x="148589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649A72C0-32BE-114A-A2D8-A15778E5B02C}"/>
                  </a:ext>
                </a:extLst>
              </p:cNvPr>
              <p:cNvSpPr/>
              <p:nvPr/>
            </p:nvSpPr>
            <p:spPr>
              <a:xfrm>
                <a:off x="13820139" y="4301490"/>
                <a:ext cx="132080" cy="132079"/>
              </a:xfrm>
              <a:custGeom>
                <a:avLst/>
                <a:gdLst>
                  <a:gd name="connsiteX0" fmla="*/ 132080 w 132080"/>
                  <a:gd name="connsiteY0" fmla="*/ 74930 h 132079"/>
                  <a:gd name="connsiteX1" fmla="*/ 40641 w 132080"/>
                  <a:gd name="connsiteY1" fmla="*/ 74930 h 132079"/>
                  <a:gd name="connsiteX2" fmla="*/ 52071 w 132080"/>
                  <a:gd name="connsiteY2" fmla="*/ 97790 h 132079"/>
                  <a:gd name="connsiteX3" fmla="*/ 82550 w 132080"/>
                  <a:gd name="connsiteY3" fmla="*/ 105410 h 132079"/>
                  <a:gd name="connsiteX4" fmla="*/ 106680 w 132080"/>
                  <a:gd name="connsiteY4" fmla="*/ 100330 h 132079"/>
                  <a:gd name="connsiteX5" fmla="*/ 125730 w 132080"/>
                  <a:gd name="connsiteY5" fmla="*/ 90170 h 132079"/>
                  <a:gd name="connsiteX6" fmla="*/ 130811 w 132080"/>
                  <a:gd name="connsiteY6" fmla="*/ 90170 h 132079"/>
                  <a:gd name="connsiteX7" fmla="*/ 130811 w 132080"/>
                  <a:gd name="connsiteY7" fmla="*/ 121920 h 132079"/>
                  <a:gd name="connsiteX8" fmla="*/ 105411 w 132080"/>
                  <a:gd name="connsiteY8" fmla="*/ 129540 h 132079"/>
                  <a:gd name="connsiteX9" fmla="*/ 78741 w 132080"/>
                  <a:gd name="connsiteY9" fmla="*/ 132080 h 132079"/>
                  <a:gd name="connsiteX10" fmla="*/ 20321 w 132080"/>
                  <a:gd name="connsiteY10" fmla="*/ 115570 h 132079"/>
                  <a:gd name="connsiteX11" fmla="*/ 0 w 132080"/>
                  <a:gd name="connsiteY11" fmla="*/ 67310 h 132079"/>
                  <a:gd name="connsiteX12" fmla="*/ 19050 w 132080"/>
                  <a:gd name="connsiteY12" fmla="*/ 17780 h 132079"/>
                  <a:gd name="connsiteX13" fmla="*/ 71121 w 132080"/>
                  <a:gd name="connsiteY13" fmla="*/ 0 h 132079"/>
                  <a:gd name="connsiteX14" fmla="*/ 116841 w 132080"/>
                  <a:gd name="connsiteY14" fmla="*/ 15240 h 132079"/>
                  <a:gd name="connsiteX15" fmla="*/ 132080 w 132080"/>
                  <a:gd name="connsiteY15" fmla="*/ 59690 h 132079"/>
                  <a:gd name="connsiteX16" fmla="*/ 132080 w 132080"/>
                  <a:gd name="connsiteY16" fmla="*/ 74930 h 132079"/>
                  <a:gd name="connsiteX17" fmla="*/ 91441 w 132080"/>
                  <a:gd name="connsiteY17" fmla="*/ 50800 h 132079"/>
                  <a:gd name="connsiteX18" fmla="*/ 85091 w 132080"/>
                  <a:gd name="connsiteY18" fmla="*/ 31750 h 132079"/>
                  <a:gd name="connsiteX19" fmla="*/ 66041 w 132080"/>
                  <a:gd name="connsiteY19" fmla="*/ 25400 h 132079"/>
                  <a:gd name="connsiteX20" fmla="*/ 46991 w 132080"/>
                  <a:gd name="connsiteY20" fmla="*/ 31750 h 132079"/>
                  <a:gd name="connsiteX21" fmla="*/ 38100 w 132080"/>
                  <a:gd name="connsiteY21" fmla="*/ 50800 h 132079"/>
                  <a:gd name="connsiteX22" fmla="*/ 91441 w 132080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80" h="132079">
                    <a:moveTo>
                      <a:pt x="132080" y="74930"/>
                    </a:moveTo>
                    <a:lnTo>
                      <a:pt x="40641" y="74930"/>
                    </a:lnTo>
                    <a:cubicBezTo>
                      <a:pt x="40641" y="85090"/>
                      <a:pt x="44450" y="92710"/>
                      <a:pt x="52071" y="97790"/>
                    </a:cubicBezTo>
                    <a:cubicBezTo>
                      <a:pt x="59691" y="102870"/>
                      <a:pt x="68580" y="105410"/>
                      <a:pt x="82550" y="105410"/>
                    </a:cubicBezTo>
                    <a:cubicBezTo>
                      <a:pt x="91441" y="105410"/>
                      <a:pt x="99061" y="104140"/>
                      <a:pt x="106680" y="100330"/>
                    </a:cubicBezTo>
                    <a:cubicBezTo>
                      <a:pt x="114300" y="96520"/>
                      <a:pt x="120650" y="93980"/>
                      <a:pt x="125730" y="90170"/>
                    </a:cubicBezTo>
                    <a:lnTo>
                      <a:pt x="130811" y="90170"/>
                    </a:lnTo>
                    <a:lnTo>
                      <a:pt x="130811" y="121920"/>
                    </a:lnTo>
                    <a:cubicBezTo>
                      <a:pt x="121921" y="125730"/>
                      <a:pt x="113030" y="128270"/>
                      <a:pt x="105411" y="129540"/>
                    </a:cubicBezTo>
                    <a:cubicBezTo>
                      <a:pt x="97791" y="130810"/>
                      <a:pt x="88900" y="132080"/>
                      <a:pt x="78741" y="132080"/>
                    </a:cubicBezTo>
                    <a:cubicBezTo>
                      <a:pt x="53341" y="132080"/>
                      <a:pt x="34291" y="127000"/>
                      <a:pt x="20321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30" y="0"/>
                      <a:pt x="71121" y="0"/>
                    </a:cubicBezTo>
                    <a:cubicBezTo>
                      <a:pt x="91441" y="0"/>
                      <a:pt x="106680" y="5080"/>
                      <a:pt x="116841" y="15240"/>
                    </a:cubicBezTo>
                    <a:cubicBezTo>
                      <a:pt x="127000" y="25400"/>
                      <a:pt x="132080" y="40640"/>
                      <a:pt x="132080" y="59690"/>
                    </a:cubicBezTo>
                    <a:lnTo>
                      <a:pt x="132080" y="74930"/>
                    </a:lnTo>
                    <a:close/>
                    <a:moveTo>
                      <a:pt x="91441" y="50800"/>
                    </a:moveTo>
                    <a:cubicBezTo>
                      <a:pt x="91441" y="41910"/>
                      <a:pt x="88900" y="35560"/>
                      <a:pt x="85091" y="31750"/>
                    </a:cubicBezTo>
                    <a:cubicBezTo>
                      <a:pt x="81280" y="27940"/>
                      <a:pt x="74930" y="25400"/>
                      <a:pt x="66041" y="25400"/>
                    </a:cubicBezTo>
                    <a:cubicBezTo>
                      <a:pt x="58421" y="25400"/>
                      <a:pt x="52071" y="27940"/>
                      <a:pt x="46991" y="31750"/>
                    </a:cubicBezTo>
                    <a:cubicBezTo>
                      <a:pt x="41911" y="35560"/>
                      <a:pt x="39371" y="41910"/>
                      <a:pt x="38100" y="50800"/>
                    </a:cubicBezTo>
                    <a:lnTo>
                      <a:pt x="91441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E4388AB-EDA1-FF40-BF5B-580900166C00}"/>
                  </a:ext>
                </a:extLst>
              </p:cNvPr>
              <p:cNvSpPr/>
              <p:nvPr/>
            </p:nvSpPr>
            <p:spPr>
              <a:xfrm>
                <a:off x="13963650" y="4305300"/>
                <a:ext cx="120650" cy="125729"/>
              </a:xfrm>
              <a:custGeom>
                <a:avLst/>
                <a:gdLst>
                  <a:gd name="connsiteX0" fmla="*/ 119380 w 120650"/>
                  <a:gd name="connsiteY0" fmla="*/ 27940 h 125729"/>
                  <a:gd name="connsiteX1" fmla="*/ 80011 w 120650"/>
                  <a:gd name="connsiteY1" fmla="*/ 27940 h 125729"/>
                  <a:gd name="connsiteX2" fmla="*/ 80011 w 120650"/>
                  <a:gd name="connsiteY2" fmla="*/ 125730 h 125729"/>
                  <a:gd name="connsiteX3" fmla="*/ 39370 w 120650"/>
                  <a:gd name="connsiteY3" fmla="*/ 125730 h 125729"/>
                  <a:gd name="connsiteX4" fmla="*/ 39370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80" y="27940"/>
                    </a:moveTo>
                    <a:lnTo>
                      <a:pt x="80011" y="27940"/>
                    </a:lnTo>
                    <a:lnTo>
                      <a:pt x="80011" y="125730"/>
                    </a:lnTo>
                    <a:lnTo>
                      <a:pt x="39370" y="125730"/>
                    </a:lnTo>
                    <a:lnTo>
                      <a:pt x="39370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3E7F26D-EB01-FE4A-AEBA-BD5C36A17C53}"/>
                  </a:ext>
                </a:extLst>
              </p:cNvPr>
              <p:cNvSpPr/>
              <p:nvPr/>
            </p:nvSpPr>
            <p:spPr>
              <a:xfrm>
                <a:off x="14094460" y="4301490"/>
                <a:ext cx="132078" cy="132079"/>
              </a:xfrm>
              <a:custGeom>
                <a:avLst/>
                <a:gdLst>
                  <a:gd name="connsiteX0" fmla="*/ 132079 w 132078"/>
                  <a:gd name="connsiteY0" fmla="*/ 74930 h 132079"/>
                  <a:gd name="connsiteX1" fmla="*/ 40639 w 132078"/>
                  <a:gd name="connsiteY1" fmla="*/ 74930 h 132079"/>
                  <a:gd name="connsiteX2" fmla="*/ 52070 w 132078"/>
                  <a:gd name="connsiteY2" fmla="*/ 97790 h 132079"/>
                  <a:gd name="connsiteX3" fmla="*/ 82550 w 132078"/>
                  <a:gd name="connsiteY3" fmla="*/ 105410 h 132079"/>
                  <a:gd name="connsiteX4" fmla="*/ 106679 w 132078"/>
                  <a:gd name="connsiteY4" fmla="*/ 100330 h 132079"/>
                  <a:gd name="connsiteX5" fmla="*/ 125729 w 132078"/>
                  <a:gd name="connsiteY5" fmla="*/ 90170 h 132079"/>
                  <a:gd name="connsiteX6" fmla="*/ 130809 w 132078"/>
                  <a:gd name="connsiteY6" fmla="*/ 90170 h 132079"/>
                  <a:gd name="connsiteX7" fmla="*/ 130809 w 132078"/>
                  <a:gd name="connsiteY7" fmla="*/ 121920 h 132079"/>
                  <a:gd name="connsiteX8" fmla="*/ 105409 w 132078"/>
                  <a:gd name="connsiteY8" fmla="*/ 129540 h 132079"/>
                  <a:gd name="connsiteX9" fmla="*/ 78739 w 132078"/>
                  <a:gd name="connsiteY9" fmla="*/ 132080 h 132079"/>
                  <a:gd name="connsiteX10" fmla="*/ 20320 w 132078"/>
                  <a:gd name="connsiteY10" fmla="*/ 115570 h 132079"/>
                  <a:gd name="connsiteX11" fmla="*/ 0 w 132078"/>
                  <a:gd name="connsiteY11" fmla="*/ 67310 h 132079"/>
                  <a:gd name="connsiteX12" fmla="*/ 19050 w 132078"/>
                  <a:gd name="connsiteY12" fmla="*/ 17780 h 132079"/>
                  <a:gd name="connsiteX13" fmla="*/ 71120 w 132078"/>
                  <a:gd name="connsiteY13" fmla="*/ 0 h 132079"/>
                  <a:gd name="connsiteX14" fmla="*/ 116839 w 132078"/>
                  <a:gd name="connsiteY14" fmla="*/ 15240 h 132079"/>
                  <a:gd name="connsiteX15" fmla="*/ 132079 w 132078"/>
                  <a:gd name="connsiteY15" fmla="*/ 59690 h 132079"/>
                  <a:gd name="connsiteX16" fmla="*/ 132079 w 132078"/>
                  <a:gd name="connsiteY16" fmla="*/ 74930 h 132079"/>
                  <a:gd name="connsiteX17" fmla="*/ 91439 w 132078"/>
                  <a:gd name="connsiteY17" fmla="*/ 50800 h 132079"/>
                  <a:gd name="connsiteX18" fmla="*/ 85089 w 132078"/>
                  <a:gd name="connsiteY18" fmla="*/ 31750 h 132079"/>
                  <a:gd name="connsiteX19" fmla="*/ 66039 w 132078"/>
                  <a:gd name="connsiteY19" fmla="*/ 25400 h 132079"/>
                  <a:gd name="connsiteX20" fmla="*/ 46989 w 132078"/>
                  <a:gd name="connsiteY20" fmla="*/ 31750 h 132079"/>
                  <a:gd name="connsiteX21" fmla="*/ 38100 w 132078"/>
                  <a:gd name="connsiteY21" fmla="*/ 50800 h 132079"/>
                  <a:gd name="connsiteX22" fmla="*/ 91439 w 132078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78" h="132079">
                    <a:moveTo>
                      <a:pt x="132079" y="74930"/>
                    </a:moveTo>
                    <a:lnTo>
                      <a:pt x="40639" y="74930"/>
                    </a:lnTo>
                    <a:cubicBezTo>
                      <a:pt x="40639" y="85090"/>
                      <a:pt x="44450" y="92710"/>
                      <a:pt x="52070" y="97790"/>
                    </a:cubicBezTo>
                    <a:cubicBezTo>
                      <a:pt x="59689" y="102870"/>
                      <a:pt x="68579" y="105410"/>
                      <a:pt x="82550" y="105410"/>
                    </a:cubicBezTo>
                    <a:cubicBezTo>
                      <a:pt x="91439" y="105410"/>
                      <a:pt x="99059" y="104140"/>
                      <a:pt x="106679" y="100330"/>
                    </a:cubicBezTo>
                    <a:cubicBezTo>
                      <a:pt x="114300" y="96520"/>
                      <a:pt x="120650" y="93980"/>
                      <a:pt x="125729" y="90170"/>
                    </a:cubicBezTo>
                    <a:lnTo>
                      <a:pt x="130809" y="90170"/>
                    </a:lnTo>
                    <a:lnTo>
                      <a:pt x="130809" y="121920"/>
                    </a:lnTo>
                    <a:cubicBezTo>
                      <a:pt x="121920" y="125730"/>
                      <a:pt x="113029" y="128270"/>
                      <a:pt x="105409" y="129540"/>
                    </a:cubicBezTo>
                    <a:cubicBezTo>
                      <a:pt x="97789" y="130810"/>
                      <a:pt x="88900" y="132080"/>
                      <a:pt x="78739" y="132080"/>
                    </a:cubicBezTo>
                    <a:cubicBezTo>
                      <a:pt x="53339" y="132080"/>
                      <a:pt x="34289" y="127000"/>
                      <a:pt x="20320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29" y="0"/>
                      <a:pt x="71120" y="0"/>
                    </a:cubicBezTo>
                    <a:cubicBezTo>
                      <a:pt x="91439" y="0"/>
                      <a:pt x="106679" y="5080"/>
                      <a:pt x="116839" y="15240"/>
                    </a:cubicBezTo>
                    <a:cubicBezTo>
                      <a:pt x="127000" y="25400"/>
                      <a:pt x="132079" y="40640"/>
                      <a:pt x="132079" y="59690"/>
                    </a:cubicBezTo>
                    <a:lnTo>
                      <a:pt x="132079" y="74930"/>
                    </a:lnTo>
                    <a:close/>
                    <a:moveTo>
                      <a:pt x="91439" y="50800"/>
                    </a:moveTo>
                    <a:cubicBezTo>
                      <a:pt x="91439" y="41910"/>
                      <a:pt x="88900" y="35560"/>
                      <a:pt x="85089" y="31750"/>
                    </a:cubicBezTo>
                    <a:cubicBezTo>
                      <a:pt x="81279" y="27940"/>
                      <a:pt x="74929" y="25400"/>
                      <a:pt x="66039" y="25400"/>
                    </a:cubicBezTo>
                    <a:cubicBezTo>
                      <a:pt x="58420" y="25400"/>
                      <a:pt x="52070" y="27940"/>
                      <a:pt x="46989" y="31750"/>
                    </a:cubicBezTo>
                    <a:cubicBezTo>
                      <a:pt x="41909" y="35560"/>
                      <a:pt x="39370" y="41910"/>
                      <a:pt x="38100" y="50800"/>
                    </a:cubicBezTo>
                    <a:lnTo>
                      <a:pt x="91439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354252A-6A28-9C42-8771-6840BBA4B419}"/>
                  </a:ext>
                </a:extLst>
              </p:cNvPr>
              <p:cNvSpPr/>
              <p:nvPr/>
            </p:nvSpPr>
            <p:spPr>
              <a:xfrm>
                <a:off x="14254480" y="4301490"/>
                <a:ext cx="130809" cy="175259"/>
              </a:xfrm>
              <a:custGeom>
                <a:avLst/>
                <a:gdLst>
                  <a:gd name="connsiteX0" fmla="*/ 130809 w 130809"/>
                  <a:gd name="connsiteY0" fmla="*/ 64770 h 175259"/>
                  <a:gd name="connsiteX1" fmla="*/ 125730 w 130809"/>
                  <a:gd name="connsiteY1" fmla="*/ 92710 h 175259"/>
                  <a:gd name="connsiteX2" fmla="*/ 113030 w 130809"/>
                  <a:gd name="connsiteY2" fmla="*/ 114300 h 175259"/>
                  <a:gd name="connsiteX3" fmla="*/ 95250 w 130809"/>
                  <a:gd name="connsiteY3" fmla="*/ 127000 h 175259"/>
                  <a:gd name="connsiteX4" fmla="*/ 73659 w 130809"/>
                  <a:gd name="connsiteY4" fmla="*/ 132080 h 175259"/>
                  <a:gd name="connsiteX5" fmla="*/ 55880 w 130809"/>
                  <a:gd name="connsiteY5" fmla="*/ 129540 h 175259"/>
                  <a:gd name="connsiteX6" fmla="*/ 40639 w 130809"/>
                  <a:gd name="connsiteY6" fmla="*/ 123190 h 175259"/>
                  <a:gd name="connsiteX7" fmla="*/ 40639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39 w 130809"/>
                  <a:gd name="connsiteY10" fmla="*/ 3810 h 175259"/>
                  <a:gd name="connsiteX11" fmla="*/ 40639 w 130809"/>
                  <a:gd name="connsiteY11" fmla="*/ 16510 h 175259"/>
                  <a:gd name="connsiteX12" fmla="*/ 59689 w 130809"/>
                  <a:gd name="connsiteY12" fmla="*/ 5080 h 175259"/>
                  <a:gd name="connsiteX13" fmla="*/ 82550 w 130809"/>
                  <a:gd name="connsiteY13" fmla="*/ 0 h 175259"/>
                  <a:gd name="connsiteX14" fmla="*/ 119380 w 130809"/>
                  <a:gd name="connsiteY14" fmla="*/ 17780 h 175259"/>
                  <a:gd name="connsiteX15" fmla="*/ 130809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30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59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80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09" y="64770"/>
                    </a:moveTo>
                    <a:cubicBezTo>
                      <a:pt x="130809" y="74930"/>
                      <a:pt x="129539" y="85090"/>
                      <a:pt x="125730" y="92710"/>
                    </a:cubicBezTo>
                    <a:cubicBezTo>
                      <a:pt x="121920" y="100330"/>
                      <a:pt x="118109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59" y="132080"/>
                    </a:cubicBezTo>
                    <a:cubicBezTo>
                      <a:pt x="66039" y="132080"/>
                      <a:pt x="60959" y="130810"/>
                      <a:pt x="55880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59" y="0"/>
                      <a:pt x="82550" y="0"/>
                    </a:cubicBezTo>
                    <a:cubicBezTo>
                      <a:pt x="97789" y="0"/>
                      <a:pt x="110489" y="6350"/>
                      <a:pt x="119380" y="17780"/>
                    </a:cubicBezTo>
                    <a:cubicBezTo>
                      <a:pt x="128270" y="29210"/>
                      <a:pt x="130809" y="45720"/>
                      <a:pt x="130809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59" y="44450"/>
                      <a:pt x="82550" y="39370"/>
                    </a:cubicBezTo>
                    <a:cubicBezTo>
                      <a:pt x="78739" y="34290"/>
                      <a:pt x="72389" y="31750"/>
                      <a:pt x="62230" y="31750"/>
                    </a:cubicBezTo>
                    <a:cubicBezTo>
                      <a:pt x="58420" y="31750"/>
                      <a:pt x="54609" y="31750"/>
                      <a:pt x="50800" y="33020"/>
                    </a:cubicBezTo>
                    <a:cubicBezTo>
                      <a:pt x="46989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09" y="102870"/>
                      <a:pt x="44450" y="102870"/>
                      <a:pt x="48259" y="104140"/>
                    </a:cubicBezTo>
                    <a:cubicBezTo>
                      <a:pt x="50800" y="104140"/>
                      <a:pt x="54609" y="104140"/>
                      <a:pt x="57150" y="104140"/>
                    </a:cubicBezTo>
                    <a:cubicBezTo>
                      <a:pt x="67309" y="104140"/>
                      <a:pt x="76200" y="101600"/>
                      <a:pt x="81280" y="95250"/>
                    </a:cubicBezTo>
                    <a:cubicBezTo>
                      <a:pt x="86359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74694809-3369-834B-B17F-D5692C4C7695}"/>
                  </a:ext>
                </a:extLst>
              </p:cNvPr>
              <p:cNvSpPr/>
              <p:nvPr/>
            </p:nvSpPr>
            <p:spPr>
              <a:xfrm>
                <a:off x="14408150" y="4254500"/>
                <a:ext cx="135889" cy="180340"/>
              </a:xfrm>
              <a:custGeom>
                <a:avLst/>
                <a:gdLst>
                  <a:gd name="connsiteX0" fmla="*/ 119380 w 135889"/>
                  <a:gd name="connsiteY0" fmla="*/ 71120 h 180340"/>
                  <a:gd name="connsiteX1" fmla="*/ 130811 w 135889"/>
                  <a:gd name="connsiteY1" fmla="*/ 88900 h 180340"/>
                  <a:gd name="connsiteX2" fmla="*/ 135889 w 135889"/>
                  <a:gd name="connsiteY2" fmla="*/ 115570 h 180340"/>
                  <a:gd name="connsiteX3" fmla="*/ 116839 w 135889"/>
                  <a:gd name="connsiteY3" fmla="*/ 162560 h 180340"/>
                  <a:gd name="connsiteX4" fmla="*/ 67311 w 135889"/>
                  <a:gd name="connsiteY4" fmla="*/ 180340 h 180340"/>
                  <a:gd name="connsiteX5" fmla="*/ 16511 w 135889"/>
                  <a:gd name="connsiteY5" fmla="*/ 158750 h 180340"/>
                  <a:gd name="connsiteX6" fmla="*/ 0 w 135889"/>
                  <a:gd name="connsiteY6" fmla="*/ 95250 h 180340"/>
                  <a:gd name="connsiteX7" fmla="*/ 1270 w 135889"/>
                  <a:gd name="connsiteY7" fmla="*/ 78740 h 180340"/>
                  <a:gd name="connsiteX8" fmla="*/ 5080 w 135889"/>
                  <a:gd name="connsiteY8" fmla="*/ 58420 h 180340"/>
                  <a:gd name="connsiteX9" fmla="*/ 11430 w 135889"/>
                  <a:gd name="connsiteY9" fmla="*/ 38100 h 180340"/>
                  <a:gd name="connsiteX10" fmla="*/ 22861 w 135889"/>
                  <a:gd name="connsiteY10" fmla="*/ 22860 h 180340"/>
                  <a:gd name="connsiteX11" fmla="*/ 45720 w 135889"/>
                  <a:gd name="connsiteY11" fmla="*/ 8890 h 180340"/>
                  <a:gd name="connsiteX12" fmla="*/ 77470 w 135889"/>
                  <a:gd name="connsiteY12" fmla="*/ 2540 h 180340"/>
                  <a:gd name="connsiteX13" fmla="*/ 104139 w 135889"/>
                  <a:gd name="connsiteY13" fmla="*/ 1270 h 180340"/>
                  <a:gd name="connsiteX14" fmla="*/ 127000 w 135889"/>
                  <a:gd name="connsiteY14" fmla="*/ 0 h 180340"/>
                  <a:gd name="connsiteX15" fmla="*/ 127000 w 135889"/>
                  <a:gd name="connsiteY15" fmla="*/ 29210 h 180340"/>
                  <a:gd name="connsiteX16" fmla="*/ 113030 w 135889"/>
                  <a:gd name="connsiteY16" fmla="*/ 29210 h 180340"/>
                  <a:gd name="connsiteX17" fmla="*/ 99061 w 135889"/>
                  <a:gd name="connsiteY17" fmla="*/ 30480 h 180340"/>
                  <a:gd name="connsiteX18" fmla="*/ 86361 w 135889"/>
                  <a:gd name="connsiteY18" fmla="*/ 31750 h 180340"/>
                  <a:gd name="connsiteX19" fmla="*/ 72389 w 135889"/>
                  <a:gd name="connsiteY19" fmla="*/ 33020 h 180340"/>
                  <a:gd name="connsiteX20" fmla="*/ 59689 w 135889"/>
                  <a:gd name="connsiteY20" fmla="*/ 36830 h 180340"/>
                  <a:gd name="connsiteX21" fmla="*/ 49530 w 135889"/>
                  <a:gd name="connsiteY21" fmla="*/ 44450 h 180340"/>
                  <a:gd name="connsiteX22" fmla="*/ 44450 w 135889"/>
                  <a:gd name="connsiteY22" fmla="*/ 53340 h 180340"/>
                  <a:gd name="connsiteX23" fmla="*/ 41911 w 135889"/>
                  <a:gd name="connsiteY23" fmla="*/ 67310 h 180340"/>
                  <a:gd name="connsiteX24" fmla="*/ 60961 w 135889"/>
                  <a:gd name="connsiteY24" fmla="*/ 57150 h 180340"/>
                  <a:gd name="connsiteX25" fmla="*/ 82550 w 135889"/>
                  <a:gd name="connsiteY25" fmla="*/ 53340 h 180340"/>
                  <a:gd name="connsiteX26" fmla="*/ 102870 w 135889"/>
                  <a:gd name="connsiteY26" fmla="*/ 57150 h 180340"/>
                  <a:gd name="connsiteX27" fmla="*/ 119380 w 135889"/>
                  <a:gd name="connsiteY27" fmla="*/ 71120 h 180340"/>
                  <a:gd name="connsiteX28" fmla="*/ 86361 w 135889"/>
                  <a:gd name="connsiteY28" fmla="*/ 146050 h 180340"/>
                  <a:gd name="connsiteX29" fmla="*/ 92711 w 135889"/>
                  <a:gd name="connsiteY29" fmla="*/ 135890 h 180340"/>
                  <a:gd name="connsiteX30" fmla="*/ 95250 w 135889"/>
                  <a:gd name="connsiteY30" fmla="*/ 118110 h 180340"/>
                  <a:gd name="connsiteX31" fmla="*/ 87630 w 135889"/>
                  <a:gd name="connsiteY31" fmla="*/ 96520 h 180340"/>
                  <a:gd name="connsiteX32" fmla="*/ 67311 w 135889"/>
                  <a:gd name="connsiteY32" fmla="*/ 88900 h 180340"/>
                  <a:gd name="connsiteX33" fmla="*/ 54611 w 135889"/>
                  <a:gd name="connsiteY33" fmla="*/ 90170 h 180340"/>
                  <a:gd name="connsiteX34" fmla="*/ 40639 w 135889"/>
                  <a:gd name="connsiteY34" fmla="*/ 95250 h 180340"/>
                  <a:gd name="connsiteX35" fmla="*/ 40639 w 135889"/>
                  <a:gd name="connsiteY35" fmla="*/ 99060 h 180340"/>
                  <a:gd name="connsiteX36" fmla="*/ 40639 w 135889"/>
                  <a:gd name="connsiteY36" fmla="*/ 102870 h 180340"/>
                  <a:gd name="connsiteX37" fmla="*/ 41911 w 135889"/>
                  <a:gd name="connsiteY37" fmla="*/ 127000 h 180340"/>
                  <a:gd name="connsiteX38" fmla="*/ 46989 w 135889"/>
                  <a:gd name="connsiteY38" fmla="*/ 142240 h 180340"/>
                  <a:gd name="connsiteX39" fmla="*/ 55880 w 135889"/>
                  <a:gd name="connsiteY39" fmla="*/ 151130 h 180340"/>
                  <a:gd name="connsiteX40" fmla="*/ 68580 w 135889"/>
                  <a:gd name="connsiteY40" fmla="*/ 154940 h 180340"/>
                  <a:gd name="connsiteX41" fmla="*/ 77470 w 135889"/>
                  <a:gd name="connsiteY41" fmla="*/ 153670 h 180340"/>
                  <a:gd name="connsiteX42" fmla="*/ 86361 w 135889"/>
                  <a:gd name="connsiteY42" fmla="*/ 14605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5889" h="180340">
                    <a:moveTo>
                      <a:pt x="119380" y="71120"/>
                    </a:moveTo>
                    <a:cubicBezTo>
                      <a:pt x="124461" y="76200"/>
                      <a:pt x="128270" y="81280"/>
                      <a:pt x="130811" y="88900"/>
                    </a:cubicBezTo>
                    <a:cubicBezTo>
                      <a:pt x="133350" y="96520"/>
                      <a:pt x="135889" y="105410"/>
                      <a:pt x="135889" y="115570"/>
                    </a:cubicBezTo>
                    <a:cubicBezTo>
                      <a:pt x="135889" y="135890"/>
                      <a:pt x="129539" y="151130"/>
                      <a:pt x="116839" y="162560"/>
                    </a:cubicBezTo>
                    <a:cubicBezTo>
                      <a:pt x="104139" y="173990"/>
                      <a:pt x="87630" y="180340"/>
                      <a:pt x="67311" y="180340"/>
                    </a:cubicBezTo>
                    <a:cubicBezTo>
                      <a:pt x="44450" y="180340"/>
                      <a:pt x="26670" y="172720"/>
                      <a:pt x="16511" y="158750"/>
                    </a:cubicBezTo>
                    <a:cubicBezTo>
                      <a:pt x="5080" y="144780"/>
                      <a:pt x="0" y="123190"/>
                      <a:pt x="0" y="95250"/>
                    </a:cubicBezTo>
                    <a:cubicBezTo>
                      <a:pt x="0" y="90170"/>
                      <a:pt x="0" y="85090"/>
                      <a:pt x="1270" y="78740"/>
                    </a:cubicBezTo>
                    <a:cubicBezTo>
                      <a:pt x="1270" y="72390"/>
                      <a:pt x="2539" y="66040"/>
                      <a:pt x="5080" y="58420"/>
                    </a:cubicBezTo>
                    <a:cubicBezTo>
                      <a:pt x="6350" y="50800"/>
                      <a:pt x="8889" y="44450"/>
                      <a:pt x="11430" y="38100"/>
                    </a:cubicBezTo>
                    <a:cubicBezTo>
                      <a:pt x="13970" y="31750"/>
                      <a:pt x="17780" y="26670"/>
                      <a:pt x="22861" y="22860"/>
                    </a:cubicBezTo>
                    <a:cubicBezTo>
                      <a:pt x="29211" y="16510"/>
                      <a:pt x="36830" y="12700"/>
                      <a:pt x="45720" y="8890"/>
                    </a:cubicBezTo>
                    <a:cubicBezTo>
                      <a:pt x="54611" y="6350"/>
                      <a:pt x="66039" y="3810"/>
                      <a:pt x="77470" y="2540"/>
                    </a:cubicBezTo>
                    <a:cubicBezTo>
                      <a:pt x="85089" y="1270"/>
                      <a:pt x="93980" y="1270"/>
                      <a:pt x="104139" y="1270"/>
                    </a:cubicBezTo>
                    <a:cubicBezTo>
                      <a:pt x="114300" y="1270"/>
                      <a:pt x="121920" y="0"/>
                      <a:pt x="127000" y="0"/>
                    </a:cubicBezTo>
                    <a:lnTo>
                      <a:pt x="127000" y="29210"/>
                    </a:lnTo>
                    <a:cubicBezTo>
                      <a:pt x="121920" y="29210"/>
                      <a:pt x="118111" y="29210"/>
                      <a:pt x="113030" y="29210"/>
                    </a:cubicBezTo>
                    <a:cubicBezTo>
                      <a:pt x="107950" y="29210"/>
                      <a:pt x="104139" y="29210"/>
                      <a:pt x="99061" y="30480"/>
                    </a:cubicBezTo>
                    <a:cubicBezTo>
                      <a:pt x="95250" y="30480"/>
                      <a:pt x="90170" y="30480"/>
                      <a:pt x="86361" y="31750"/>
                    </a:cubicBezTo>
                    <a:cubicBezTo>
                      <a:pt x="82550" y="33020"/>
                      <a:pt x="76200" y="33020"/>
                      <a:pt x="72389" y="33020"/>
                    </a:cubicBezTo>
                    <a:cubicBezTo>
                      <a:pt x="67311" y="34290"/>
                      <a:pt x="63500" y="35560"/>
                      <a:pt x="59689" y="36830"/>
                    </a:cubicBezTo>
                    <a:cubicBezTo>
                      <a:pt x="55880" y="38100"/>
                      <a:pt x="52070" y="40640"/>
                      <a:pt x="49530" y="44450"/>
                    </a:cubicBezTo>
                    <a:cubicBezTo>
                      <a:pt x="48261" y="46990"/>
                      <a:pt x="45720" y="49530"/>
                      <a:pt x="44450" y="53340"/>
                    </a:cubicBezTo>
                    <a:cubicBezTo>
                      <a:pt x="43180" y="57150"/>
                      <a:pt x="41911" y="62230"/>
                      <a:pt x="41911" y="67310"/>
                    </a:cubicBezTo>
                    <a:cubicBezTo>
                      <a:pt x="48261" y="63500"/>
                      <a:pt x="54611" y="59690"/>
                      <a:pt x="60961" y="57150"/>
                    </a:cubicBezTo>
                    <a:cubicBezTo>
                      <a:pt x="67311" y="54610"/>
                      <a:pt x="74930" y="53340"/>
                      <a:pt x="82550" y="53340"/>
                    </a:cubicBezTo>
                    <a:cubicBezTo>
                      <a:pt x="90170" y="53340"/>
                      <a:pt x="96520" y="54610"/>
                      <a:pt x="102870" y="57150"/>
                    </a:cubicBezTo>
                    <a:cubicBezTo>
                      <a:pt x="109220" y="62230"/>
                      <a:pt x="114300" y="66040"/>
                      <a:pt x="119380" y="71120"/>
                    </a:cubicBezTo>
                    <a:close/>
                    <a:moveTo>
                      <a:pt x="86361" y="146050"/>
                    </a:moveTo>
                    <a:cubicBezTo>
                      <a:pt x="88900" y="143510"/>
                      <a:pt x="91439" y="139700"/>
                      <a:pt x="92711" y="135890"/>
                    </a:cubicBezTo>
                    <a:cubicBezTo>
                      <a:pt x="93980" y="132080"/>
                      <a:pt x="95250" y="125730"/>
                      <a:pt x="95250" y="118110"/>
                    </a:cubicBezTo>
                    <a:cubicBezTo>
                      <a:pt x="95250" y="109220"/>
                      <a:pt x="92711" y="101600"/>
                      <a:pt x="87630" y="96520"/>
                    </a:cubicBezTo>
                    <a:cubicBezTo>
                      <a:pt x="82550" y="91440"/>
                      <a:pt x="76200" y="88900"/>
                      <a:pt x="67311" y="88900"/>
                    </a:cubicBezTo>
                    <a:cubicBezTo>
                      <a:pt x="63500" y="88900"/>
                      <a:pt x="58420" y="88900"/>
                      <a:pt x="54611" y="90170"/>
                    </a:cubicBezTo>
                    <a:cubicBezTo>
                      <a:pt x="50800" y="91440"/>
                      <a:pt x="45720" y="92710"/>
                      <a:pt x="40639" y="95250"/>
                    </a:cubicBezTo>
                    <a:cubicBezTo>
                      <a:pt x="40639" y="96520"/>
                      <a:pt x="40639" y="96520"/>
                      <a:pt x="40639" y="99060"/>
                    </a:cubicBezTo>
                    <a:cubicBezTo>
                      <a:pt x="40639" y="100330"/>
                      <a:pt x="40639" y="101600"/>
                      <a:pt x="40639" y="102870"/>
                    </a:cubicBezTo>
                    <a:cubicBezTo>
                      <a:pt x="40639" y="113030"/>
                      <a:pt x="40639" y="120650"/>
                      <a:pt x="41911" y="127000"/>
                    </a:cubicBezTo>
                    <a:cubicBezTo>
                      <a:pt x="43180" y="133350"/>
                      <a:pt x="44450" y="138430"/>
                      <a:pt x="46989" y="142240"/>
                    </a:cubicBezTo>
                    <a:cubicBezTo>
                      <a:pt x="49530" y="146050"/>
                      <a:pt x="52070" y="149860"/>
                      <a:pt x="55880" y="151130"/>
                    </a:cubicBezTo>
                    <a:cubicBezTo>
                      <a:pt x="59689" y="153670"/>
                      <a:pt x="63500" y="154940"/>
                      <a:pt x="68580" y="154940"/>
                    </a:cubicBezTo>
                    <a:cubicBezTo>
                      <a:pt x="71120" y="154940"/>
                      <a:pt x="74930" y="154940"/>
                      <a:pt x="77470" y="153670"/>
                    </a:cubicBezTo>
                    <a:cubicBezTo>
                      <a:pt x="81280" y="149860"/>
                      <a:pt x="83820" y="147320"/>
                      <a:pt x="86361" y="1460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667951E1-4F6A-D541-9EFD-08E424904079}"/>
                  </a:ext>
                </a:extLst>
              </p:cNvPr>
              <p:cNvSpPr/>
              <p:nvPr/>
            </p:nvSpPr>
            <p:spPr>
              <a:xfrm>
                <a:off x="14560550" y="4305300"/>
                <a:ext cx="140969" cy="171450"/>
              </a:xfrm>
              <a:custGeom>
                <a:avLst/>
                <a:gdLst>
                  <a:gd name="connsiteX0" fmla="*/ 69850 w 140969"/>
                  <a:gd name="connsiteY0" fmla="*/ 81280 h 171450"/>
                  <a:gd name="connsiteX1" fmla="*/ 99061 w 140969"/>
                  <a:gd name="connsiteY1" fmla="*/ 0 h 171450"/>
                  <a:gd name="connsiteX2" fmla="*/ 140970 w 140969"/>
                  <a:gd name="connsiteY2" fmla="*/ 0 h 171450"/>
                  <a:gd name="connsiteX3" fmla="*/ 71120 w 140969"/>
                  <a:gd name="connsiteY3" fmla="*/ 171450 h 171450"/>
                  <a:gd name="connsiteX4" fmla="*/ 27939 w 140969"/>
                  <a:gd name="connsiteY4" fmla="*/ 171450 h 171450"/>
                  <a:gd name="connsiteX5" fmla="*/ 48261 w 140969"/>
                  <a:gd name="connsiteY5" fmla="*/ 124460 h 171450"/>
                  <a:gd name="connsiteX6" fmla="*/ 0 w 140969"/>
                  <a:gd name="connsiteY6" fmla="*/ 0 h 171450"/>
                  <a:gd name="connsiteX7" fmla="*/ 41911 w 140969"/>
                  <a:gd name="connsiteY7" fmla="*/ 0 h 171450"/>
                  <a:gd name="connsiteX8" fmla="*/ 69850 w 140969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69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0" y="0"/>
                    </a:lnTo>
                    <a:lnTo>
                      <a:pt x="71120" y="171450"/>
                    </a:lnTo>
                    <a:lnTo>
                      <a:pt x="27939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6DF456D-0A2E-EF4F-AB45-5C1C310ECC1C}"/>
                  </a:ext>
                </a:extLst>
              </p:cNvPr>
              <p:cNvSpPr/>
              <p:nvPr/>
            </p:nvSpPr>
            <p:spPr>
              <a:xfrm>
                <a:off x="14721839" y="43014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90171 w 130810"/>
                  <a:gd name="connsiteY16" fmla="*/ 66040 h 175259"/>
                  <a:gd name="connsiteX17" fmla="*/ 83821 w 130810"/>
                  <a:gd name="connsiteY17" fmla="*/ 39370 h 175259"/>
                  <a:gd name="connsiteX18" fmla="*/ 63500 w 130810"/>
                  <a:gd name="connsiteY18" fmla="*/ 31750 h 175259"/>
                  <a:gd name="connsiteX19" fmla="*/ 52071 w 130810"/>
                  <a:gd name="connsiteY19" fmla="*/ 33020 h 175259"/>
                  <a:gd name="connsiteX20" fmla="*/ 40641 w 130810"/>
                  <a:gd name="connsiteY20" fmla="*/ 38100 h 175259"/>
                  <a:gd name="connsiteX21" fmla="*/ 40641 w 130810"/>
                  <a:gd name="connsiteY21" fmla="*/ 101600 h 175259"/>
                  <a:gd name="connsiteX22" fmla="*/ 49530 w 130810"/>
                  <a:gd name="connsiteY22" fmla="*/ 104140 h 175259"/>
                  <a:gd name="connsiteX23" fmla="*/ 58421 w 130810"/>
                  <a:gd name="connsiteY23" fmla="*/ 104140 h 175259"/>
                  <a:gd name="connsiteX24" fmla="*/ 82550 w 130810"/>
                  <a:gd name="connsiteY24" fmla="*/ 95250 h 175259"/>
                  <a:gd name="connsiteX25" fmla="*/ 90171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1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1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1" y="29210"/>
                      <a:pt x="130811" y="45720"/>
                      <a:pt x="130811" y="64770"/>
                    </a:cubicBezTo>
                    <a:close/>
                    <a:moveTo>
                      <a:pt x="90171" y="66040"/>
                    </a:moveTo>
                    <a:cubicBezTo>
                      <a:pt x="90171" y="53340"/>
                      <a:pt x="87630" y="44450"/>
                      <a:pt x="83821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1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1" y="102870"/>
                      <a:pt x="49530" y="104140"/>
                    </a:cubicBezTo>
                    <a:cubicBezTo>
                      <a:pt x="52071" y="104140"/>
                      <a:pt x="55880" y="104140"/>
                      <a:pt x="58421" y="104140"/>
                    </a:cubicBezTo>
                    <a:cubicBezTo>
                      <a:pt x="68580" y="104140"/>
                      <a:pt x="77471" y="101600"/>
                      <a:pt x="82550" y="95250"/>
                    </a:cubicBezTo>
                    <a:cubicBezTo>
                      <a:pt x="87630" y="87630"/>
                      <a:pt x="90171" y="78740"/>
                      <a:pt x="90171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C399F26E-5CF1-7141-B897-40D232A1C057}"/>
                  </a:ext>
                </a:extLst>
              </p:cNvPr>
              <p:cNvSpPr/>
              <p:nvPr/>
            </p:nvSpPr>
            <p:spPr>
              <a:xfrm>
                <a:off x="14881860" y="4305300"/>
                <a:ext cx="101600" cy="125729"/>
              </a:xfrm>
              <a:custGeom>
                <a:avLst/>
                <a:gdLst>
                  <a:gd name="connsiteX0" fmla="*/ 101600 w 101600"/>
                  <a:gd name="connsiteY0" fmla="*/ 27940 h 125729"/>
                  <a:gd name="connsiteX1" fmla="*/ 40639 w 101600"/>
                  <a:gd name="connsiteY1" fmla="*/ 27940 h 125729"/>
                  <a:gd name="connsiteX2" fmla="*/ 40639 w 101600"/>
                  <a:gd name="connsiteY2" fmla="*/ 125730 h 125729"/>
                  <a:gd name="connsiteX3" fmla="*/ 0 w 101600"/>
                  <a:gd name="connsiteY3" fmla="*/ 125730 h 125729"/>
                  <a:gd name="connsiteX4" fmla="*/ 0 w 101600"/>
                  <a:gd name="connsiteY4" fmla="*/ 0 h 125729"/>
                  <a:gd name="connsiteX5" fmla="*/ 101600 w 101600"/>
                  <a:gd name="connsiteY5" fmla="*/ 0 h 125729"/>
                  <a:gd name="connsiteX6" fmla="*/ 101600 w 101600"/>
                  <a:gd name="connsiteY6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00" h="125729">
                    <a:moveTo>
                      <a:pt x="101600" y="27940"/>
                    </a:moveTo>
                    <a:lnTo>
                      <a:pt x="40639" y="2794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101600" y="0"/>
                    </a:lnTo>
                    <a:lnTo>
                      <a:pt x="10160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5531700" y="5144134"/>
              <a:ext cx="1953259" cy="222250"/>
              <a:chOff x="15161260" y="5143500"/>
              <a:chExt cx="1953259" cy="222250"/>
            </a:xfrm>
            <a:solidFill>
              <a:schemeClr val="tx1"/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79B122C-C13E-FE47-B2FF-38E7B217005A}"/>
                  </a:ext>
                </a:extLst>
              </p:cNvPr>
              <p:cNvSpPr/>
              <p:nvPr/>
            </p:nvSpPr>
            <p:spPr>
              <a:xfrm>
                <a:off x="15161260" y="5153659"/>
                <a:ext cx="120650" cy="166370"/>
              </a:xfrm>
              <a:custGeom>
                <a:avLst/>
                <a:gdLst>
                  <a:gd name="connsiteX0" fmla="*/ 120650 w 120650"/>
                  <a:gd name="connsiteY0" fmla="*/ 166370 h 166370"/>
                  <a:gd name="connsiteX1" fmla="*/ 0 w 120650"/>
                  <a:gd name="connsiteY1" fmla="*/ 166370 h 166370"/>
                  <a:gd name="connsiteX2" fmla="*/ 0 w 120650"/>
                  <a:gd name="connsiteY2" fmla="*/ 0 h 166370"/>
                  <a:gd name="connsiteX3" fmla="*/ 120650 w 120650"/>
                  <a:gd name="connsiteY3" fmla="*/ 0 h 166370"/>
                  <a:gd name="connsiteX4" fmla="*/ 120650 w 120650"/>
                  <a:gd name="connsiteY4" fmla="*/ 31750 h 166370"/>
                  <a:gd name="connsiteX5" fmla="*/ 43179 w 120650"/>
                  <a:gd name="connsiteY5" fmla="*/ 31750 h 166370"/>
                  <a:gd name="connsiteX6" fmla="*/ 43179 w 120650"/>
                  <a:gd name="connsiteY6" fmla="*/ 60960 h 166370"/>
                  <a:gd name="connsiteX7" fmla="*/ 115570 w 120650"/>
                  <a:gd name="connsiteY7" fmla="*/ 60960 h 166370"/>
                  <a:gd name="connsiteX8" fmla="*/ 115570 w 120650"/>
                  <a:gd name="connsiteY8" fmla="*/ 92710 h 166370"/>
                  <a:gd name="connsiteX9" fmla="*/ 43179 w 120650"/>
                  <a:gd name="connsiteY9" fmla="*/ 92710 h 166370"/>
                  <a:gd name="connsiteX10" fmla="*/ 43179 w 120650"/>
                  <a:gd name="connsiteY10" fmla="*/ 133350 h 166370"/>
                  <a:gd name="connsiteX11" fmla="*/ 120650 w 120650"/>
                  <a:gd name="connsiteY11" fmla="*/ 133350 h 166370"/>
                  <a:gd name="connsiteX12" fmla="*/ 120650 w 120650"/>
                  <a:gd name="connsiteY12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650" h="166370">
                    <a:moveTo>
                      <a:pt x="120650" y="166370"/>
                    </a:moveTo>
                    <a:lnTo>
                      <a:pt x="0" y="16637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31750"/>
                    </a:lnTo>
                    <a:lnTo>
                      <a:pt x="43179" y="31750"/>
                    </a:lnTo>
                    <a:lnTo>
                      <a:pt x="43179" y="60960"/>
                    </a:lnTo>
                    <a:lnTo>
                      <a:pt x="115570" y="60960"/>
                    </a:lnTo>
                    <a:lnTo>
                      <a:pt x="115570" y="92710"/>
                    </a:lnTo>
                    <a:lnTo>
                      <a:pt x="43179" y="92710"/>
                    </a:lnTo>
                    <a:lnTo>
                      <a:pt x="43179" y="133350"/>
                    </a:lnTo>
                    <a:lnTo>
                      <a:pt x="120650" y="133350"/>
                    </a:lnTo>
                    <a:lnTo>
                      <a:pt x="120650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17A85390-83A4-4D43-9376-5EF2E2B917C1}"/>
                  </a:ext>
                </a:extLst>
              </p:cNvPr>
              <p:cNvSpPr/>
              <p:nvPr/>
            </p:nvSpPr>
            <p:spPr>
              <a:xfrm>
                <a:off x="15314930" y="51930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80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30 w 133350"/>
                  <a:gd name="connsiteY13" fmla="*/ 5080 h 127000"/>
                  <a:gd name="connsiteX14" fmla="*/ 110489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80" y="49530"/>
                    </a:cubicBezTo>
                    <a:cubicBezTo>
                      <a:pt x="58420" y="48260"/>
                      <a:pt x="62230" y="44450"/>
                      <a:pt x="66039" y="36830"/>
                    </a:cubicBezTo>
                    <a:cubicBezTo>
                      <a:pt x="67309" y="34290"/>
                      <a:pt x="68580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09" y="1270"/>
                      <a:pt x="100330" y="0"/>
                      <a:pt x="110489" y="0"/>
                    </a:cubicBezTo>
                    <a:cubicBezTo>
                      <a:pt x="113030" y="0"/>
                      <a:pt x="116839" y="0"/>
                      <a:pt x="119380" y="0"/>
                    </a:cubicBezTo>
                    <a:cubicBezTo>
                      <a:pt x="121920" y="0"/>
                      <a:pt x="124459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89" y="33020"/>
                      <a:pt x="106680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39F5E71-190C-3A4A-909E-CC6FE1EE0286}"/>
                  </a:ext>
                </a:extLst>
              </p:cNvPr>
              <p:cNvSpPr/>
              <p:nvPr/>
            </p:nvSpPr>
            <p:spPr>
              <a:xfrm>
                <a:off x="15459710" y="5190490"/>
                <a:ext cx="124459" cy="133350"/>
              </a:xfrm>
              <a:custGeom>
                <a:avLst/>
                <a:gdLst>
                  <a:gd name="connsiteX0" fmla="*/ 85089 w 124459"/>
                  <a:gd name="connsiteY0" fmla="*/ 116840 h 133350"/>
                  <a:gd name="connsiteX1" fmla="*/ 77470 w 124459"/>
                  <a:gd name="connsiteY1" fmla="*/ 123190 h 133350"/>
                  <a:gd name="connsiteX2" fmla="*/ 68579 w 124459"/>
                  <a:gd name="connsiteY2" fmla="*/ 128270 h 133350"/>
                  <a:gd name="connsiteX3" fmla="*/ 55879 w 124459"/>
                  <a:gd name="connsiteY3" fmla="*/ 132080 h 133350"/>
                  <a:gd name="connsiteX4" fmla="*/ 41909 w 124459"/>
                  <a:gd name="connsiteY4" fmla="*/ 133350 h 133350"/>
                  <a:gd name="connsiteX5" fmla="*/ 11429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29 w 124459"/>
                  <a:gd name="connsiteY8" fmla="*/ 57150 h 133350"/>
                  <a:gd name="connsiteX9" fmla="*/ 52070 w 124459"/>
                  <a:gd name="connsiteY9" fmla="*/ 49530 h 133350"/>
                  <a:gd name="connsiteX10" fmla="*/ 86359 w 124459"/>
                  <a:gd name="connsiteY10" fmla="*/ 46990 h 133350"/>
                  <a:gd name="connsiteX11" fmla="*/ 86359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79 w 124459"/>
                  <a:gd name="connsiteY14" fmla="*/ 31750 h 133350"/>
                  <a:gd name="connsiteX15" fmla="*/ 13970 w 124459"/>
                  <a:gd name="connsiteY15" fmla="*/ 36830 h 133350"/>
                  <a:gd name="connsiteX16" fmla="*/ 10159 w 124459"/>
                  <a:gd name="connsiteY16" fmla="*/ 36830 h 133350"/>
                  <a:gd name="connsiteX17" fmla="*/ 10159 w 124459"/>
                  <a:gd name="connsiteY17" fmla="*/ 6350 h 133350"/>
                  <a:gd name="connsiteX18" fmla="*/ 30479 w 124459"/>
                  <a:gd name="connsiteY18" fmla="*/ 2540 h 133350"/>
                  <a:gd name="connsiteX19" fmla="*/ 59689 w 124459"/>
                  <a:gd name="connsiteY19" fmla="*/ 0 h 133350"/>
                  <a:gd name="connsiteX20" fmla="*/ 109220 w 124459"/>
                  <a:gd name="connsiteY20" fmla="*/ 10160 h 133350"/>
                  <a:gd name="connsiteX21" fmla="*/ 124459 w 124459"/>
                  <a:gd name="connsiteY21" fmla="*/ 43180 h 133350"/>
                  <a:gd name="connsiteX22" fmla="*/ 124459 w 124459"/>
                  <a:gd name="connsiteY22" fmla="*/ 128270 h 133350"/>
                  <a:gd name="connsiteX23" fmla="*/ 85089 w 124459"/>
                  <a:gd name="connsiteY23" fmla="*/ 128270 h 133350"/>
                  <a:gd name="connsiteX24" fmla="*/ 85089 w 124459"/>
                  <a:gd name="connsiteY24" fmla="*/ 116840 h 133350"/>
                  <a:gd name="connsiteX25" fmla="*/ 85089 w 124459"/>
                  <a:gd name="connsiteY25" fmla="*/ 96520 h 133350"/>
                  <a:gd name="connsiteX26" fmla="*/ 85089 w 124459"/>
                  <a:gd name="connsiteY26" fmla="*/ 71120 h 133350"/>
                  <a:gd name="connsiteX27" fmla="*/ 67309 w 124459"/>
                  <a:gd name="connsiteY27" fmla="*/ 72390 h 133350"/>
                  <a:gd name="connsiteX28" fmla="*/ 53339 w 124459"/>
                  <a:gd name="connsiteY28" fmla="*/ 74930 h 133350"/>
                  <a:gd name="connsiteX29" fmla="*/ 44450 w 124459"/>
                  <a:gd name="connsiteY29" fmla="*/ 80010 h 133350"/>
                  <a:gd name="connsiteX30" fmla="*/ 41909 w 124459"/>
                  <a:gd name="connsiteY30" fmla="*/ 88900 h 133350"/>
                  <a:gd name="connsiteX31" fmla="*/ 43179 w 124459"/>
                  <a:gd name="connsiteY31" fmla="*/ 95250 h 133350"/>
                  <a:gd name="connsiteX32" fmla="*/ 46989 w 124459"/>
                  <a:gd name="connsiteY32" fmla="*/ 100330 h 133350"/>
                  <a:gd name="connsiteX33" fmla="*/ 53339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89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89" y="116840"/>
                    </a:moveTo>
                    <a:cubicBezTo>
                      <a:pt x="82550" y="118110"/>
                      <a:pt x="80009" y="120650"/>
                      <a:pt x="77470" y="123190"/>
                    </a:cubicBezTo>
                    <a:cubicBezTo>
                      <a:pt x="74929" y="125730"/>
                      <a:pt x="71120" y="127000"/>
                      <a:pt x="68579" y="128270"/>
                    </a:cubicBezTo>
                    <a:cubicBezTo>
                      <a:pt x="64770" y="129540"/>
                      <a:pt x="60959" y="130810"/>
                      <a:pt x="55879" y="132080"/>
                    </a:cubicBezTo>
                    <a:cubicBezTo>
                      <a:pt x="50800" y="133350"/>
                      <a:pt x="46989" y="133350"/>
                      <a:pt x="41909" y="133350"/>
                    </a:cubicBezTo>
                    <a:cubicBezTo>
                      <a:pt x="30479" y="133350"/>
                      <a:pt x="20320" y="129540"/>
                      <a:pt x="11429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59" y="64770"/>
                      <a:pt x="16509" y="60960"/>
                      <a:pt x="24129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29" y="46990"/>
                      <a:pt x="86359" y="46990"/>
                    </a:cubicBezTo>
                    <a:lnTo>
                      <a:pt x="86359" y="45720"/>
                    </a:lnTo>
                    <a:cubicBezTo>
                      <a:pt x="86359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79" y="31750"/>
                    </a:cubicBezTo>
                    <a:cubicBezTo>
                      <a:pt x="22859" y="34290"/>
                      <a:pt x="17779" y="35560"/>
                      <a:pt x="13970" y="36830"/>
                    </a:cubicBezTo>
                    <a:lnTo>
                      <a:pt x="10159" y="36830"/>
                    </a:lnTo>
                    <a:lnTo>
                      <a:pt x="10159" y="6350"/>
                    </a:lnTo>
                    <a:cubicBezTo>
                      <a:pt x="13970" y="5080"/>
                      <a:pt x="21589" y="3810"/>
                      <a:pt x="30479" y="2540"/>
                    </a:cubicBezTo>
                    <a:cubicBezTo>
                      <a:pt x="40639" y="1270"/>
                      <a:pt x="49529" y="0"/>
                      <a:pt x="59689" y="0"/>
                    </a:cubicBezTo>
                    <a:cubicBezTo>
                      <a:pt x="82550" y="0"/>
                      <a:pt x="99059" y="3810"/>
                      <a:pt x="109220" y="10160"/>
                    </a:cubicBezTo>
                    <a:cubicBezTo>
                      <a:pt x="119379" y="17780"/>
                      <a:pt x="124459" y="27940"/>
                      <a:pt x="124459" y="43180"/>
                    </a:cubicBezTo>
                    <a:lnTo>
                      <a:pt x="124459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09" y="71120"/>
                      <a:pt x="73659" y="72390"/>
                      <a:pt x="67309" y="72390"/>
                    </a:cubicBezTo>
                    <a:cubicBezTo>
                      <a:pt x="60959" y="73660"/>
                      <a:pt x="55879" y="73660"/>
                      <a:pt x="53339" y="74930"/>
                    </a:cubicBezTo>
                    <a:cubicBezTo>
                      <a:pt x="49529" y="76200"/>
                      <a:pt x="45720" y="77470"/>
                      <a:pt x="44450" y="80010"/>
                    </a:cubicBezTo>
                    <a:cubicBezTo>
                      <a:pt x="41909" y="82550"/>
                      <a:pt x="41909" y="85090"/>
                      <a:pt x="41909" y="88900"/>
                    </a:cubicBezTo>
                    <a:cubicBezTo>
                      <a:pt x="41909" y="91440"/>
                      <a:pt x="41909" y="93980"/>
                      <a:pt x="43179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59" y="101600"/>
                      <a:pt x="50800" y="102870"/>
                      <a:pt x="53339" y="104140"/>
                    </a:cubicBezTo>
                    <a:cubicBezTo>
                      <a:pt x="55879" y="105410"/>
                      <a:pt x="59689" y="105410"/>
                      <a:pt x="64770" y="105410"/>
                    </a:cubicBezTo>
                    <a:cubicBezTo>
                      <a:pt x="68579" y="105410"/>
                      <a:pt x="72389" y="104140"/>
                      <a:pt x="77470" y="102870"/>
                    </a:cubicBezTo>
                    <a:cubicBezTo>
                      <a:pt x="78739" y="101600"/>
                      <a:pt x="8255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B6C6C223-D796-F74A-9D99-FC01F1C32852}"/>
                  </a:ext>
                </a:extLst>
              </p:cNvPr>
              <p:cNvSpPr/>
              <p:nvPr/>
            </p:nvSpPr>
            <p:spPr>
              <a:xfrm>
                <a:off x="15604489" y="5194300"/>
                <a:ext cx="120650" cy="125729"/>
              </a:xfrm>
              <a:custGeom>
                <a:avLst/>
                <a:gdLst>
                  <a:gd name="connsiteX0" fmla="*/ 119380 w 120650"/>
                  <a:gd name="connsiteY0" fmla="*/ 27940 h 125729"/>
                  <a:gd name="connsiteX1" fmla="*/ 80011 w 120650"/>
                  <a:gd name="connsiteY1" fmla="*/ 27940 h 125729"/>
                  <a:gd name="connsiteX2" fmla="*/ 80011 w 120650"/>
                  <a:gd name="connsiteY2" fmla="*/ 125730 h 125729"/>
                  <a:gd name="connsiteX3" fmla="*/ 39371 w 120650"/>
                  <a:gd name="connsiteY3" fmla="*/ 125730 h 125729"/>
                  <a:gd name="connsiteX4" fmla="*/ 39371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80" y="27940"/>
                    </a:moveTo>
                    <a:lnTo>
                      <a:pt x="80011" y="27940"/>
                    </a:lnTo>
                    <a:lnTo>
                      <a:pt x="80011" y="125730"/>
                    </a:lnTo>
                    <a:lnTo>
                      <a:pt x="39371" y="125730"/>
                    </a:lnTo>
                    <a:lnTo>
                      <a:pt x="39371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8D34160D-1F84-7147-969C-1305E6595FCC}"/>
                  </a:ext>
                </a:extLst>
              </p:cNvPr>
              <p:cNvSpPr/>
              <p:nvPr/>
            </p:nvSpPr>
            <p:spPr>
              <a:xfrm>
                <a:off x="15735300" y="5190490"/>
                <a:ext cx="132080" cy="132079"/>
              </a:xfrm>
              <a:custGeom>
                <a:avLst/>
                <a:gdLst>
                  <a:gd name="connsiteX0" fmla="*/ 132080 w 132080"/>
                  <a:gd name="connsiteY0" fmla="*/ 74930 h 132079"/>
                  <a:gd name="connsiteX1" fmla="*/ 40639 w 132080"/>
                  <a:gd name="connsiteY1" fmla="*/ 74930 h 132079"/>
                  <a:gd name="connsiteX2" fmla="*/ 52070 w 132080"/>
                  <a:gd name="connsiteY2" fmla="*/ 97790 h 132079"/>
                  <a:gd name="connsiteX3" fmla="*/ 82550 w 132080"/>
                  <a:gd name="connsiteY3" fmla="*/ 105410 h 132079"/>
                  <a:gd name="connsiteX4" fmla="*/ 106680 w 132080"/>
                  <a:gd name="connsiteY4" fmla="*/ 100330 h 132079"/>
                  <a:gd name="connsiteX5" fmla="*/ 125730 w 132080"/>
                  <a:gd name="connsiteY5" fmla="*/ 90170 h 132079"/>
                  <a:gd name="connsiteX6" fmla="*/ 130811 w 132080"/>
                  <a:gd name="connsiteY6" fmla="*/ 90170 h 132079"/>
                  <a:gd name="connsiteX7" fmla="*/ 130811 w 132080"/>
                  <a:gd name="connsiteY7" fmla="*/ 121920 h 132079"/>
                  <a:gd name="connsiteX8" fmla="*/ 105411 w 132080"/>
                  <a:gd name="connsiteY8" fmla="*/ 129540 h 132079"/>
                  <a:gd name="connsiteX9" fmla="*/ 78739 w 132080"/>
                  <a:gd name="connsiteY9" fmla="*/ 132080 h 132079"/>
                  <a:gd name="connsiteX10" fmla="*/ 20320 w 132080"/>
                  <a:gd name="connsiteY10" fmla="*/ 115570 h 132079"/>
                  <a:gd name="connsiteX11" fmla="*/ 0 w 132080"/>
                  <a:gd name="connsiteY11" fmla="*/ 67310 h 132079"/>
                  <a:gd name="connsiteX12" fmla="*/ 19050 w 132080"/>
                  <a:gd name="connsiteY12" fmla="*/ 17780 h 132079"/>
                  <a:gd name="connsiteX13" fmla="*/ 71120 w 132080"/>
                  <a:gd name="connsiteY13" fmla="*/ 0 h 132079"/>
                  <a:gd name="connsiteX14" fmla="*/ 116839 w 132080"/>
                  <a:gd name="connsiteY14" fmla="*/ 15240 h 132079"/>
                  <a:gd name="connsiteX15" fmla="*/ 132080 w 132080"/>
                  <a:gd name="connsiteY15" fmla="*/ 59690 h 132079"/>
                  <a:gd name="connsiteX16" fmla="*/ 132080 w 132080"/>
                  <a:gd name="connsiteY16" fmla="*/ 74930 h 132079"/>
                  <a:gd name="connsiteX17" fmla="*/ 92711 w 132080"/>
                  <a:gd name="connsiteY17" fmla="*/ 50800 h 132079"/>
                  <a:gd name="connsiteX18" fmla="*/ 86361 w 132080"/>
                  <a:gd name="connsiteY18" fmla="*/ 31750 h 132079"/>
                  <a:gd name="connsiteX19" fmla="*/ 67311 w 132080"/>
                  <a:gd name="connsiteY19" fmla="*/ 25400 h 132079"/>
                  <a:gd name="connsiteX20" fmla="*/ 48261 w 132080"/>
                  <a:gd name="connsiteY20" fmla="*/ 31750 h 132079"/>
                  <a:gd name="connsiteX21" fmla="*/ 39370 w 132080"/>
                  <a:gd name="connsiteY21" fmla="*/ 50800 h 132079"/>
                  <a:gd name="connsiteX22" fmla="*/ 92711 w 132080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80" h="132079">
                    <a:moveTo>
                      <a:pt x="132080" y="74930"/>
                    </a:moveTo>
                    <a:lnTo>
                      <a:pt x="40639" y="74930"/>
                    </a:lnTo>
                    <a:cubicBezTo>
                      <a:pt x="40639" y="85090"/>
                      <a:pt x="44450" y="92710"/>
                      <a:pt x="52070" y="97790"/>
                    </a:cubicBezTo>
                    <a:cubicBezTo>
                      <a:pt x="59689" y="102870"/>
                      <a:pt x="68580" y="105410"/>
                      <a:pt x="82550" y="105410"/>
                    </a:cubicBezTo>
                    <a:cubicBezTo>
                      <a:pt x="91439" y="105410"/>
                      <a:pt x="99061" y="104140"/>
                      <a:pt x="106680" y="100330"/>
                    </a:cubicBezTo>
                    <a:cubicBezTo>
                      <a:pt x="114300" y="96520"/>
                      <a:pt x="120650" y="93980"/>
                      <a:pt x="125730" y="90170"/>
                    </a:cubicBezTo>
                    <a:lnTo>
                      <a:pt x="130811" y="90170"/>
                    </a:lnTo>
                    <a:lnTo>
                      <a:pt x="130811" y="121920"/>
                    </a:lnTo>
                    <a:cubicBezTo>
                      <a:pt x="121920" y="125730"/>
                      <a:pt x="113030" y="128270"/>
                      <a:pt x="105411" y="129540"/>
                    </a:cubicBezTo>
                    <a:cubicBezTo>
                      <a:pt x="97789" y="130810"/>
                      <a:pt x="88900" y="132080"/>
                      <a:pt x="78739" y="132080"/>
                    </a:cubicBezTo>
                    <a:cubicBezTo>
                      <a:pt x="53339" y="132080"/>
                      <a:pt x="34289" y="127000"/>
                      <a:pt x="20320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30" y="0"/>
                      <a:pt x="71120" y="0"/>
                    </a:cubicBezTo>
                    <a:cubicBezTo>
                      <a:pt x="91439" y="0"/>
                      <a:pt x="106680" y="5080"/>
                      <a:pt x="116839" y="15240"/>
                    </a:cubicBezTo>
                    <a:cubicBezTo>
                      <a:pt x="127000" y="25400"/>
                      <a:pt x="132080" y="40640"/>
                      <a:pt x="132080" y="59690"/>
                    </a:cubicBezTo>
                    <a:lnTo>
                      <a:pt x="132080" y="74930"/>
                    </a:lnTo>
                    <a:close/>
                    <a:moveTo>
                      <a:pt x="92711" y="50800"/>
                    </a:moveTo>
                    <a:cubicBezTo>
                      <a:pt x="92711" y="41910"/>
                      <a:pt x="90170" y="35560"/>
                      <a:pt x="86361" y="31750"/>
                    </a:cubicBezTo>
                    <a:cubicBezTo>
                      <a:pt x="82550" y="27940"/>
                      <a:pt x="76200" y="25400"/>
                      <a:pt x="67311" y="25400"/>
                    </a:cubicBezTo>
                    <a:cubicBezTo>
                      <a:pt x="59689" y="25400"/>
                      <a:pt x="53339" y="27940"/>
                      <a:pt x="48261" y="31750"/>
                    </a:cubicBezTo>
                    <a:cubicBezTo>
                      <a:pt x="43180" y="35560"/>
                      <a:pt x="40639" y="41910"/>
                      <a:pt x="39370" y="50800"/>
                    </a:cubicBezTo>
                    <a:lnTo>
                      <a:pt x="92711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74BC2399-6B51-434E-890E-44CF219EF0F3}"/>
                  </a:ext>
                </a:extLst>
              </p:cNvPr>
              <p:cNvSpPr/>
              <p:nvPr/>
            </p:nvSpPr>
            <p:spPr>
              <a:xfrm>
                <a:off x="15895319" y="51904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90170 w 130810"/>
                  <a:gd name="connsiteY16" fmla="*/ 66040 h 175259"/>
                  <a:gd name="connsiteX17" fmla="*/ 83820 w 130810"/>
                  <a:gd name="connsiteY17" fmla="*/ 39370 h 175259"/>
                  <a:gd name="connsiteX18" fmla="*/ 63500 w 130810"/>
                  <a:gd name="connsiteY18" fmla="*/ 31750 h 175259"/>
                  <a:gd name="connsiteX19" fmla="*/ 52070 w 130810"/>
                  <a:gd name="connsiteY19" fmla="*/ 33020 h 175259"/>
                  <a:gd name="connsiteX20" fmla="*/ 40641 w 130810"/>
                  <a:gd name="connsiteY20" fmla="*/ 38100 h 175259"/>
                  <a:gd name="connsiteX21" fmla="*/ 40641 w 130810"/>
                  <a:gd name="connsiteY21" fmla="*/ 101600 h 175259"/>
                  <a:gd name="connsiteX22" fmla="*/ 49530 w 130810"/>
                  <a:gd name="connsiteY22" fmla="*/ 104140 h 175259"/>
                  <a:gd name="connsiteX23" fmla="*/ 58420 w 130810"/>
                  <a:gd name="connsiteY23" fmla="*/ 104140 h 175259"/>
                  <a:gd name="connsiteX24" fmla="*/ 82550 w 130810"/>
                  <a:gd name="connsiteY24" fmla="*/ 95250 h 175259"/>
                  <a:gd name="connsiteX25" fmla="*/ 9017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90170" y="66040"/>
                    </a:moveTo>
                    <a:cubicBezTo>
                      <a:pt x="90170" y="53340"/>
                      <a:pt x="87630" y="44450"/>
                      <a:pt x="83820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0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0" y="102870"/>
                      <a:pt x="49530" y="104140"/>
                    </a:cubicBezTo>
                    <a:cubicBezTo>
                      <a:pt x="52070" y="104140"/>
                      <a:pt x="55880" y="104140"/>
                      <a:pt x="58420" y="104140"/>
                    </a:cubicBezTo>
                    <a:cubicBezTo>
                      <a:pt x="68580" y="104140"/>
                      <a:pt x="77470" y="101600"/>
                      <a:pt x="82550" y="95250"/>
                    </a:cubicBezTo>
                    <a:cubicBezTo>
                      <a:pt x="87630" y="87630"/>
                      <a:pt x="90170" y="78740"/>
                      <a:pt x="9017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5A5A6E2-F31D-F447-956E-29241B78E8B4}"/>
                  </a:ext>
                </a:extLst>
              </p:cNvPr>
              <p:cNvSpPr/>
              <p:nvPr/>
            </p:nvSpPr>
            <p:spPr>
              <a:xfrm>
                <a:off x="16055339" y="5194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30 w 127000"/>
                  <a:gd name="connsiteY1" fmla="*/ 125730 h 125729"/>
                  <a:gd name="connsiteX2" fmla="*/ 87630 w 127000"/>
                  <a:gd name="connsiteY2" fmla="*/ 49530 h 125729"/>
                  <a:gd name="connsiteX3" fmla="*/ 33021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1 w 127000"/>
                  <a:gd name="connsiteY6" fmla="*/ 0 h 125729"/>
                  <a:gd name="connsiteX7" fmla="*/ 39371 w 127000"/>
                  <a:gd name="connsiteY7" fmla="*/ 68580 h 125729"/>
                  <a:gd name="connsiteX8" fmla="*/ 90171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30" y="125730"/>
                    </a:lnTo>
                    <a:lnTo>
                      <a:pt x="87630" y="49530"/>
                    </a:lnTo>
                    <a:lnTo>
                      <a:pt x="3302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1" y="0"/>
                    </a:lnTo>
                    <a:lnTo>
                      <a:pt x="39371" y="68580"/>
                    </a:lnTo>
                    <a:lnTo>
                      <a:pt x="9017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8411D9FD-DB2F-C046-ACF2-EC4396358CC4}"/>
                  </a:ext>
                </a:extLst>
              </p:cNvPr>
              <p:cNvSpPr/>
              <p:nvPr/>
            </p:nvSpPr>
            <p:spPr>
              <a:xfrm>
                <a:off x="16220439" y="5194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61 w 127000"/>
                  <a:gd name="connsiteY1" fmla="*/ 125730 h 125729"/>
                  <a:gd name="connsiteX2" fmla="*/ 86361 w 127000"/>
                  <a:gd name="connsiteY2" fmla="*/ 72390 h 125729"/>
                  <a:gd name="connsiteX3" fmla="*/ 40641 w 127000"/>
                  <a:gd name="connsiteY3" fmla="*/ 72390 h 125729"/>
                  <a:gd name="connsiteX4" fmla="*/ 40641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41 w 127000"/>
                  <a:gd name="connsiteY7" fmla="*/ 0 h 125729"/>
                  <a:gd name="connsiteX8" fmla="*/ 40641 w 127000"/>
                  <a:gd name="connsiteY8" fmla="*/ 43180 h 125729"/>
                  <a:gd name="connsiteX9" fmla="*/ 86361 w 127000"/>
                  <a:gd name="connsiteY9" fmla="*/ 43180 h 125729"/>
                  <a:gd name="connsiteX10" fmla="*/ 86361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61" y="125730"/>
                    </a:lnTo>
                    <a:lnTo>
                      <a:pt x="86361" y="72390"/>
                    </a:lnTo>
                    <a:lnTo>
                      <a:pt x="40641" y="72390"/>
                    </a:lnTo>
                    <a:lnTo>
                      <a:pt x="4064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41" y="0"/>
                    </a:lnTo>
                    <a:lnTo>
                      <a:pt x="40641" y="43180"/>
                    </a:lnTo>
                    <a:lnTo>
                      <a:pt x="86361" y="43180"/>
                    </a:lnTo>
                    <a:lnTo>
                      <a:pt x="8636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BCA8023-F671-5D41-B747-A6B769A2FE41}"/>
                  </a:ext>
                </a:extLst>
              </p:cNvPr>
              <p:cNvSpPr/>
              <p:nvPr/>
            </p:nvSpPr>
            <p:spPr>
              <a:xfrm>
                <a:off x="16379189" y="5143500"/>
                <a:ext cx="135890" cy="180340"/>
              </a:xfrm>
              <a:custGeom>
                <a:avLst/>
                <a:gdLst>
                  <a:gd name="connsiteX0" fmla="*/ 119380 w 135890"/>
                  <a:gd name="connsiteY0" fmla="*/ 71120 h 180340"/>
                  <a:gd name="connsiteX1" fmla="*/ 130811 w 135890"/>
                  <a:gd name="connsiteY1" fmla="*/ 88900 h 180340"/>
                  <a:gd name="connsiteX2" fmla="*/ 135891 w 135890"/>
                  <a:gd name="connsiteY2" fmla="*/ 115570 h 180340"/>
                  <a:gd name="connsiteX3" fmla="*/ 116841 w 135890"/>
                  <a:gd name="connsiteY3" fmla="*/ 162560 h 180340"/>
                  <a:gd name="connsiteX4" fmla="*/ 67311 w 135890"/>
                  <a:gd name="connsiteY4" fmla="*/ 180340 h 180340"/>
                  <a:gd name="connsiteX5" fmla="*/ 16511 w 135890"/>
                  <a:gd name="connsiteY5" fmla="*/ 158750 h 180340"/>
                  <a:gd name="connsiteX6" fmla="*/ 0 w 135890"/>
                  <a:gd name="connsiteY6" fmla="*/ 95250 h 180340"/>
                  <a:gd name="connsiteX7" fmla="*/ 1271 w 135890"/>
                  <a:gd name="connsiteY7" fmla="*/ 78740 h 180340"/>
                  <a:gd name="connsiteX8" fmla="*/ 5080 w 135890"/>
                  <a:gd name="connsiteY8" fmla="*/ 58420 h 180340"/>
                  <a:gd name="connsiteX9" fmla="*/ 11430 w 135890"/>
                  <a:gd name="connsiteY9" fmla="*/ 38100 h 180340"/>
                  <a:gd name="connsiteX10" fmla="*/ 22861 w 135890"/>
                  <a:gd name="connsiteY10" fmla="*/ 22860 h 180340"/>
                  <a:gd name="connsiteX11" fmla="*/ 45721 w 135890"/>
                  <a:gd name="connsiteY11" fmla="*/ 8890 h 180340"/>
                  <a:gd name="connsiteX12" fmla="*/ 77471 w 135890"/>
                  <a:gd name="connsiteY12" fmla="*/ 2540 h 180340"/>
                  <a:gd name="connsiteX13" fmla="*/ 104141 w 135890"/>
                  <a:gd name="connsiteY13" fmla="*/ 1270 h 180340"/>
                  <a:gd name="connsiteX14" fmla="*/ 127000 w 135890"/>
                  <a:gd name="connsiteY14" fmla="*/ 0 h 180340"/>
                  <a:gd name="connsiteX15" fmla="*/ 127000 w 135890"/>
                  <a:gd name="connsiteY15" fmla="*/ 29210 h 180340"/>
                  <a:gd name="connsiteX16" fmla="*/ 113030 w 135890"/>
                  <a:gd name="connsiteY16" fmla="*/ 29210 h 180340"/>
                  <a:gd name="connsiteX17" fmla="*/ 99061 w 135890"/>
                  <a:gd name="connsiteY17" fmla="*/ 30480 h 180340"/>
                  <a:gd name="connsiteX18" fmla="*/ 86361 w 135890"/>
                  <a:gd name="connsiteY18" fmla="*/ 31750 h 180340"/>
                  <a:gd name="connsiteX19" fmla="*/ 72391 w 135890"/>
                  <a:gd name="connsiteY19" fmla="*/ 33020 h 180340"/>
                  <a:gd name="connsiteX20" fmla="*/ 59691 w 135890"/>
                  <a:gd name="connsiteY20" fmla="*/ 36830 h 180340"/>
                  <a:gd name="connsiteX21" fmla="*/ 49530 w 135890"/>
                  <a:gd name="connsiteY21" fmla="*/ 44450 h 180340"/>
                  <a:gd name="connsiteX22" fmla="*/ 44450 w 135890"/>
                  <a:gd name="connsiteY22" fmla="*/ 53340 h 180340"/>
                  <a:gd name="connsiteX23" fmla="*/ 41911 w 135890"/>
                  <a:gd name="connsiteY23" fmla="*/ 67310 h 180340"/>
                  <a:gd name="connsiteX24" fmla="*/ 60961 w 135890"/>
                  <a:gd name="connsiteY24" fmla="*/ 57150 h 180340"/>
                  <a:gd name="connsiteX25" fmla="*/ 82550 w 135890"/>
                  <a:gd name="connsiteY25" fmla="*/ 53340 h 180340"/>
                  <a:gd name="connsiteX26" fmla="*/ 102871 w 135890"/>
                  <a:gd name="connsiteY26" fmla="*/ 57150 h 180340"/>
                  <a:gd name="connsiteX27" fmla="*/ 119380 w 135890"/>
                  <a:gd name="connsiteY27" fmla="*/ 71120 h 180340"/>
                  <a:gd name="connsiteX28" fmla="*/ 86361 w 135890"/>
                  <a:gd name="connsiteY28" fmla="*/ 146050 h 180340"/>
                  <a:gd name="connsiteX29" fmla="*/ 92711 w 135890"/>
                  <a:gd name="connsiteY29" fmla="*/ 135890 h 180340"/>
                  <a:gd name="connsiteX30" fmla="*/ 95250 w 135890"/>
                  <a:gd name="connsiteY30" fmla="*/ 118110 h 180340"/>
                  <a:gd name="connsiteX31" fmla="*/ 87630 w 135890"/>
                  <a:gd name="connsiteY31" fmla="*/ 96520 h 180340"/>
                  <a:gd name="connsiteX32" fmla="*/ 67311 w 135890"/>
                  <a:gd name="connsiteY32" fmla="*/ 88900 h 180340"/>
                  <a:gd name="connsiteX33" fmla="*/ 54611 w 135890"/>
                  <a:gd name="connsiteY33" fmla="*/ 90170 h 180340"/>
                  <a:gd name="connsiteX34" fmla="*/ 40641 w 135890"/>
                  <a:gd name="connsiteY34" fmla="*/ 95250 h 180340"/>
                  <a:gd name="connsiteX35" fmla="*/ 40641 w 135890"/>
                  <a:gd name="connsiteY35" fmla="*/ 99060 h 180340"/>
                  <a:gd name="connsiteX36" fmla="*/ 40641 w 135890"/>
                  <a:gd name="connsiteY36" fmla="*/ 102870 h 180340"/>
                  <a:gd name="connsiteX37" fmla="*/ 41911 w 135890"/>
                  <a:gd name="connsiteY37" fmla="*/ 127000 h 180340"/>
                  <a:gd name="connsiteX38" fmla="*/ 46991 w 135890"/>
                  <a:gd name="connsiteY38" fmla="*/ 142240 h 180340"/>
                  <a:gd name="connsiteX39" fmla="*/ 55880 w 135890"/>
                  <a:gd name="connsiteY39" fmla="*/ 151130 h 180340"/>
                  <a:gd name="connsiteX40" fmla="*/ 68580 w 135890"/>
                  <a:gd name="connsiteY40" fmla="*/ 154940 h 180340"/>
                  <a:gd name="connsiteX41" fmla="*/ 77471 w 135890"/>
                  <a:gd name="connsiteY41" fmla="*/ 153670 h 180340"/>
                  <a:gd name="connsiteX42" fmla="*/ 86361 w 135890"/>
                  <a:gd name="connsiteY42" fmla="*/ 14605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5890" h="180340">
                    <a:moveTo>
                      <a:pt x="119380" y="71120"/>
                    </a:moveTo>
                    <a:cubicBezTo>
                      <a:pt x="124461" y="76200"/>
                      <a:pt x="128271" y="81280"/>
                      <a:pt x="130811" y="88900"/>
                    </a:cubicBezTo>
                    <a:cubicBezTo>
                      <a:pt x="133350" y="96520"/>
                      <a:pt x="135891" y="105410"/>
                      <a:pt x="135891" y="115570"/>
                    </a:cubicBezTo>
                    <a:cubicBezTo>
                      <a:pt x="135891" y="135890"/>
                      <a:pt x="129541" y="151130"/>
                      <a:pt x="116841" y="162560"/>
                    </a:cubicBezTo>
                    <a:cubicBezTo>
                      <a:pt x="104141" y="173990"/>
                      <a:pt x="87630" y="180340"/>
                      <a:pt x="67311" y="180340"/>
                    </a:cubicBezTo>
                    <a:cubicBezTo>
                      <a:pt x="44450" y="180340"/>
                      <a:pt x="26671" y="172720"/>
                      <a:pt x="16511" y="158750"/>
                    </a:cubicBezTo>
                    <a:cubicBezTo>
                      <a:pt x="5080" y="144780"/>
                      <a:pt x="0" y="123190"/>
                      <a:pt x="0" y="95250"/>
                    </a:cubicBezTo>
                    <a:cubicBezTo>
                      <a:pt x="0" y="90170"/>
                      <a:pt x="0" y="85090"/>
                      <a:pt x="1271" y="78740"/>
                    </a:cubicBezTo>
                    <a:cubicBezTo>
                      <a:pt x="1271" y="72390"/>
                      <a:pt x="2541" y="66040"/>
                      <a:pt x="5080" y="58420"/>
                    </a:cubicBezTo>
                    <a:cubicBezTo>
                      <a:pt x="6350" y="50800"/>
                      <a:pt x="8891" y="44450"/>
                      <a:pt x="11430" y="38100"/>
                    </a:cubicBezTo>
                    <a:cubicBezTo>
                      <a:pt x="13971" y="31750"/>
                      <a:pt x="17780" y="26670"/>
                      <a:pt x="22861" y="22860"/>
                    </a:cubicBezTo>
                    <a:cubicBezTo>
                      <a:pt x="29211" y="16510"/>
                      <a:pt x="36830" y="12700"/>
                      <a:pt x="45721" y="8890"/>
                    </a:cubicBezTo>
                    <a:cubicBezTo>
                      <a:pt x="54611" y="6350"/>
                      <a:pt x="66041" y="3810"/>
                      <a:pt x="77471" y="2540"/>
                    </a:cubicBezTo>
                    <a:cubicBezTo>
                      <a:pt x="85091" y="1270"/>
                      <a:pt x="93980" y="1270"/>
                      <a:pt x="104141" y="1270"/>
                    </a:cubicBezTo>
                    <a:cubicBezTo>
                      <a:pt x="114300" y="1270"/>
                      <a:pt x="121921" y="0"/>
                      <a:pt x="127000" y="0"/>
                    </a:cubicBezTo>
                    <a:lnTo>
                      <a:pt x="127000" y="29210"/>
                    </a:lnTo>
                    <a:cubicBezTo>
                      <a:pt x="121921" y="29210"/>
                      <a:pt x="118111" y="29210"/>
                      <a:pt x="113030" y="29210"/>
                    </a:cubicBezTo>
                    <a:cubicBezTo>
                      <a:pt x="107950" y="29210"/>
                      <a:pt x="104141" y="29210"/>
                      <a:pt x="99061" y="30480"/>
                    </a:cubicBezTo>
                    <a:cubicBezTo>
                      <a:pt x="95250" y="30480"/>
                      <a:pt x="90171" y="30480"/>
                      <a:pt x="86361" y="31750"/>
                    </a:cubicBezTo>
                    <a:cubicBezTo>
                      <a:pt x="82550" y="33020"/>
                      <a:pt x="76200" y="33020"/>
                      <a:pt x="72391" y="33020"/>
                    </a:cubicBezTo>
                    <a:cubicBezTo>
                      <a:pt x="67311" y="34290"/>
                      <a:pt x="63500" y="35560"/>
                      <a:pt x="59691" y="36830"/>
                    </a:cubicBezTo>
                    <a:cubicBezTo>
                      <a:pt x="55880" y="38100"/>
                      <a:pt x="52071" y="40640"/>
                      <a:pt x="49530" y="44450"/>
                    </a:cubicBezTo>
                    <a:cubicBezTo>
                      <a:pt x="48261" y="46990"/>
                      <a:pt x="45721" y="49530"/>
                      <a:pt x="44450" y="53340"/>
                    </a:cubicBezTo>
                    <a:cubicBezTo>
                      <a:pt x="43180" y="57150"/>
                      <a:pt x="41911" y="62230"/>
                      <a:pt x="41911" y="67310"/>
                    </a:cubicBezTo>
                    <a:cubicBezTo>
                      <a:pt x="48261" y="63500"/>
                      <a:pt x="54611" y="59690"/>
                      <a:pt x="60961" y="57150"/>
                    </a:cubicBezTo>
                    <a:cubicBezTo>
                      <a:pt x="67311" y="54610"/>
                      <a:pt x="74930" y="53340"/>
                      <a:pt x="82550" y="53340"/>
                    </a:cubicBezTo>
                    <a:cubicBezTo>
                      <a:pt x="90171" y="53340"/>
                      <a:pt x="96521" y="54610"/>
                      <a:pt x="102871" y="57150"/>
                    </a:cubicBezTo>
                    <a:cubicBezTo>
                      <a:pt x="109221" y="62230"/>
                      <a:pt x="114300" y="66040"/>
                      <a:pt x="119380" y="71120"/>
                    </a:cubicBezTo>
                    <a:close/>
                    <a:moveTo>
                      <a:pt x="86361" y="146050"/>
                    </a:moveTo>
                    <a:cubicBezTo>
                      <a:pt x="88900" y="143510"/>
                      <a:pt x="91441" y="139700"/>
                      <a:pt x="92711" y="135890"/>
                    </a:cubicBezTo>
                    <a:cubicBezTo>
                      <a:pt x="93980" y="132080"/>
                      <a:pt x="95250" y="125730"/>
                      <a:pt x="95250" y="118110"/>
                    </a:cubicBezTo>
                    <a:cubicBezTo>
                      <a:pt x="95250" y="109220"/>
                      <a:pt x="92711" y="101600"/>
                      <a:pt x="87630" y="96520"/>
                    </a:cubicBezTo>
                    <a:cubicBezTo>
                      <a:pt x="82550" y="91440"/>
                      <a:pt x="76200" y="88900"/>
                      <a:pt x="67311" y="88900"/>
                    </a:cubicBezTo>
                    <a:cubicBezTo>
                      <a:pt x="63500" y="88900"/>
                      <a:pt x="58421" y="88900"/>
                      <a:pt x="54611" y="90170"/>
                    </a:cubicBezTo>
                    <a:cubicBezTo>
                      <a:pt x="50800" y="91440"/>
                      <a:pt x="45721" y="92710"/>
                      <a:pt x="40641" y="95250"/>
                    </a:cubicBezTo>
                    <a:cubicBezTo>
                      <a:pt x="40641" y="96520"/>
                      <a:pt x="40641" y="96520"/>
                      <a:pt x="40641" y="99060"/>
                    </a:cubicBezTo>
                    <a:cubicBezTo>
                      <a:pt x="40641" y="100330"/>
                      <a:pt x="40641" y="101600"/>
                      <a:pt x="40641" y="102870"/>
                    </a:cubicBezTo>
                    <a:cubicBezTo>
                      <a:pt x="40641" y="113030"/>
                      <a:pt x="40641" y="120650"/>
                      <a:pt x="41911" y="127000"/>
                    </a:cubicBezTo>
                    <a:cubicBezTo>
                      <a:pt x="43180" y="133350"/>
                      <a:pt x="44450" y="138430"/>
                      <a:pt x="46991" y="142240"/>
                    </a:cubicBezTo>
                    <a:cubicBezTo>
                      <a:pt x="49530" y="146050"/>
                      <a:pt x="52071" y="149860"/>
                      <a:pt x="55880" y="151130"/>
                    </a:cubicBezTo>
                    <a:cubicBezTo>
                      <a:pt x="59691" y="153670"/>
                      <a:pt x="63500" y="154940"/>
                      <a:pt x="68580" y="154940"/>
                    </a:cubicBezTo>
                    <a:cubicBezTo>
                      <a:pt x="71121" y="154940"/>
                      <a:pt x="74930" y="154940"/>
                      <a:pt x="77471" y="153670"/>
                    </a:cubicBezTo>
                    <a:cubicBezTo>
                      <a:pt x="80011" y="149860"/>
                      <a:pt x="83821" y="147320"/>
                      <a:pt x="86361" y="1460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23A5FF61-D56D-FE42-B7F7-550E36B7C3E9}"/>
                  </a:ext>
                </a:extLst>
              </p:cNvPr>
              <p:cNvSpPr/>
              <p:nvPr/>
            </p:nvSpPr>
            <p:spPr>
              <a:xfrm>
                <a:off x="16530319" y="5194300"/>
                <a:ext cx="140969" cy="171450"/>
              </a:xfrm>
              <a:custGeom>
                <a:avLst/>
                <a:gdLst>
                  <a:gd name="connsiteX0" fmla="*/ 69850 w 140969"/>
                  <a:gd name="connsiteY0" fmla="*/ 81280 h 171450"/>
                  <a:gd name="connsiteX1" fmla="*/ 99061 w 140969"/>
                  <a:gd name="connsiteY1" fmla="*/ 0 h 171450"/>
                  <a:gd name="connsiteX2" fmla="*/ 140970 w 140969"/>
                  <a:gd name="connsiteY2" fmla="*/ 0 h 171450"/>
                  <a:gd name="connsiteX3" fmla="*/ 71120 w 140969"/>
                  <a:gd name="connsiteY3" fmla="*/ 171450 h 171450"/>
                  <a:gd name="connsiteX4" fmla="*/ 27941 w 140969"/>
                  <a:gd name="connsiteY4" fmla="*/ 171450 h 171450"/>
                  <a:gd name="connsiteX5" fmla="*/ 48261 w 140969"/>
                  <a:gd name="connsiteY5" fmla="*/ 124460 h 171450"/>
                  <a:gd name="connsiteX6" fmla="*/ 0 w 140969"/>
                  <a:gd name="connsiteY6" fmla="*/ 0 h 171450"/>
                  <a:gd name="connsiteX7" fmla="*/ 41911 w 140969"/>
                  <a:gd name="connsiteY7" fmla="*/ 0 h 171450"/>
                  <a:gd name="connsiteX8" fmla="*/ 69850 w 140969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69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0" y="0"/>
                    </a:lnTo>
                    <a:lnTo>
                      <a:pt x="71120" y="171450"/>
                    </a:lnTo>
                    <a:lnTo>
                      <a:pt x="27941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7A9F3AE-7F11-9144-8134-A4FC23BEEB95}"/>
                  </a:ext>
                </a:extLst>
              </p:cNvPr>
              <p:cNvSpPr/>
              <p:nvPr/>
            </p:nvSpPr>
            <p:spPr>
              <a:xfrm>
                <a:off x="16692880" y="5190490"/>
                <a:ext cx="130809" cy="175259"/>
              </a:xfrm>
              <a:custGeom>
                <a:avLst/>
                <a:gdLst>
                  <a:gd name="connsiteX0" fmla="*/ 130809 w 130809"/>
                  <a:gd name="connsiteY0" fmla="*/ 64770 h 175259"/>
                  <a:gd name="connsiteX1" fmla="*/ 125730 w 130809"/>
                  <a:gd name="connsiteY1" fmla="*/ 92710 h 175259"/>
                  <a:gd name="connsiteX2" fmla="*/ 113030 w 130809"/>
                  <a:gd name="connsiteY2" fmla="*/ 114300 h 175259"/>
                  <a:gd name="connsiteX3" fmla="*/ 95250 w 130809"/>
                  <a:gd name="connsiteY3" fmla="*/ 127000 h 175259"/>
                  <a:gd name="connsiteX4" fmla="*/ 73659 w 130809"/>
                  <a:gd name="connsiteY4" fmla="*/ 132080 h 175259"/>
                  <a:gd name="connsiteX5" fmla="*/ 55880 w 130809"/>
                  <a:gd name="connsiteY5" fmla="*/ 129540 h 175259"/>
                  <a:gd name="connsiteX6" fmla="*/ 40639 w 130809"/>
                  <a:gd name="connsiteY6" fmla="*/ 123190 h 175259"/>
                  <a:gd name="connsiteX7" fmla="*/ 40639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39 w 130809"/>
                  <a:gd name="connsiteY10" fmla="*/ 3810 h 175259"/>
                  <a:gd name="connsiteX11" fmla="*/ 40639 w 130809"/>
                  <a:gd name="connsiteY11" fmla="*/ 16510 h 175259"/>
                  <a:gd name="connsiteX12" fmla="*/ 59689 w 130809"/>
                  <a:gd name="connsiteY12" fmla="*/ 5080 h 175259"/>
                  <a:gd name="connsiteX13" fmla="*/ 82550 w 130809"/>
                  <a:gd name="connsiteY13" fmla="*/ 0 h 175259"/>
                  <a:gd name="connsiteX14" fmla="*/ 119380 w 130809"/>
                  <a:gd name="connsiteY14" fmla="*/ 17780 h 175259"/>
                  <a:gd name="connsiteX15" fmla="*/ 130809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30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59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80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09" y="64770"/>
                    </a:moveTo>
                    <a:cubicBezTo>
                      <a:pt x="130809" y="74930"/>
                      <a:pt x="129539" y="85090"/>
                      <a:pt x="125730" y="92710"/>
                    </a:cubicBezTo>
                    <a:cubicBezTo>
                      <a:pt x="121920" y="100330"/>
                      <a:pt x="118109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59" y="132080"/>
                    </a:cubicBezTo>
                    <a:cubicBezTo>
                      <a:pt x="66039" y="132080"/>
                      <a:pt x="60959" y="130810"/>
                      <a:pt x="55880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59" y="0"/>
                      <a:pt x="82550" y="0"/>
                    </a:cubicBezTo>
                    <a:cubicBezTo>
                      <a:pt x="97789" y="0"/>
                      <a:pt x="110489" y="6350"/>
                      <a:pt x="119380" y="17780"/>
                    </a:cubicBezTo>
                    <a:cubicBezTo>
                      <a:pt x="128270" y="29210"/>
                      <a:pt x="130809" y="45720"/>
                      <a:pt x="130809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59" y="44450"/>
                      <a:pt x="82550" y="39370"/>
                    </a:cubicBezTo>
                    <a:cubicBezTo>
                      <a:pt x="78739" y="34290"/>
                      <a:pt x="72389" y="31750"/>
                      <a:pt x="62230" y="31750"/>
                    </a:cubicBezTo>
                    <a:cubicBezTo>
                      <a:pt x="58420" y="31750"/>
                      <a:pt x="54609" y="31750"/>
                      <a:pt x="50800" y="33020"/>
                    </a:cubicBezTo>
                    <a:cubicBezTo>
                      <a:pt x="46989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09" y="102870"/>
                      <a:pt x="44450" y="102870"/>
                      <a:pt x="48259" y="104140"/>
                    </a:cubicBezTo>
                    <a:cubicBezTo>
                      <a:pt x="50800" y="104140"/>
                      <a:pt x="54609" y="104140"/>
                      <a:pt x="57150" y="104140"/>
                    </a:cubicBezTo>
                    <a:cubicBezTo>
                      <a:pt x="67309" y="104140"/>
                      <a:pt x="76200" y="101600"/>
                      <a:pt x="81280" y="95250"/>
                    </a:cubicBezTo>
                    <a:cubicBezTo>
                      <a:pt x="86359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262B2953-1E36-2743-8363-7E5DC7EC9694}"/>
                  </a:ext>
                </a:extLst>
              </p:cNvPr>
              <p:cNvSpPr/>
              <p:nvPr/>
            </p:nvSpPr>
            <p:spPr>
              <a:xfrm>
                <a:off x="16852900" y="51904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39 w 130810"/>
                  <a:gd name="connsiteY6" fmla="*/ 123190 h 175259"/>
                  <a:gd name="connsiteX7" fmla="*/ 40639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39 w 130810"/>
                  <a:gd name="connsiteY10" fmla="*/ 3810 h 175259"/>
                  <a:gd name="connsiteX11" fmla="*/ 40639 w 130810"/>
                  <a:gd name="connsiteY11" fmla="*/ 16510 h 175259"/>
                  <a:gd name="connsiteX12" fmla="*/ 59689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88900 w 130810"/>
                  <a:gd name="connsiteY16" fmla="*/ 66040 h 175259"/>
                  <a:gd name="connsiteX17" fmla="*/ 82550 w 130810"/>
                  <a:gd name="connsiteY17" fmla="*/ 39370 h 175259"/>
                  <a:gd name="connsiteX18" fmla="*/ 62230 w 130810"/>
                  <a:gd name="connsiteY18" fmla="*/ 31750 h 175259"/>
                  <a:gd name="connsiteX19" fmla="*/ 50800 w 130810"/>
                  <a:gd name="connsiteY19" fmla="*/ 33020 h 175259"/>
                  <a:gd name="connsiteX20" fmla="*/ 39370 w 130810"/>
                  <a:gd name="connsiteY20" fmla="*/ 38100 h 175259"/>
                  <a:gd name="connsiteX21" fmla="*/ 39370 w 130810"/>
                  <a:gd name="connsiteY21" fmla="*/ 101600 h 175259"/>
                  <a:gd name="connsiteX22" fmla="*/ 48261 w 130810"/>
                  <a:gd name="connsiteY22" fmla="*/ 104140 h 175259"/>
                  <a:gd name="connsiteX23" fmla="*/ 57150 w 130810"/>
                  <a:gd name="connsiteY23" fmla="*/ 104140 h 175259"/>
                  <a:gd name="connsiteX24" fmla="*/ 81280 w 130810"/>
                  <a:gd name="connsiteY24" fmla="*/ 95250 h 175259"/>
                  <a:gd name="connsiteX25" fmla="*/ 8890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39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39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61" y="0"/>
                      <a:pt x="82550" y="0"/>
                    </a:cubicBezTo>
                    <a:cubicBezTo>
                      <a:pt x="97789" y="0"/>
                      <a:pt x="110489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39" y="34290"/>
                      <a:pt x="72389" y="31750"/>
                      <a:pt x="62230" y="31750"/>
                    </a:cubicBezTo>
                    <a:cubicBezTo>
                      <a:pt x="58420" y="31750"/>
                      <a:pt x="54611" y="31750"/>
                      <a:pt x="50800" y="33020"/>
                    </a:cubicBezTo>
                    <a:cubicBezTo>
                      <a:pt x="46989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FD042EE-CFF3-FE48-99CA-6AC8C6DA6A1E}"/>
                  </a:ext>
                </a:extLst>
              </p:cNvPr>
              <p:cNvSpPr/>
              <p:nvPr/>
            </p:nvSpPr>
            <p:spPr>
              <a:xfrm>
                <a:off x="17012919" y="5194300"/>
                <a:ext cx="101600" cy="125729"/>
              </a:xfrm>
              <a:custGeom>
                <a:avLst/>
                <a:gdLst>
                  <a:gd name="connsiteX0" fmla="*/ 101600 w 101600"/>
                  <a:gd name="connsiteY0" fmla="*/ 27940 h 125729"/>
                  <a:gd name="connsiteX1" fmla="*/ 40641 w 101600"/>
                  <a:gd name="connsiteY1" fmla="*/ 27940 h 125729"/>
                  <a:gd name="connsiteX2" fmla="*/ 40641 w 101600"/>
                  <a:gd name="connsiteY2" fmla="*/ 125730 h 125729"/>
                  <a:gd name="connsiteX3" fmla="*/ 0 w 101600"/>
                  <a:gd name="connsiteY3" fmla="*/ 125730 h 125729"/>
                  <a:gd name="connsiteX4" fmla="*/ 0 w 101600"/>
                  <a:gd name="connsiteY4" fmla="*/ 0 h 125729"/>
                  <a:gd name="connsiteX5" fmla="*/ 101600 w 101600"/>
                  <a:gd name="connsiteY5" fmla="*/ 0 h 125729"/>
                  <a:gd name="connsiteX6" fmla="*/ 101600 w 101600"/>
                  <a:gd name="connsiteY6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00" h="125729">
                    <a:moveTo>
                      <a:pt x="101600" y="27940"/>
                    </a:moveTo>
                    <a:lnTo>
                      <a:pt x="40641" y="27940"/>
                    </a:lnTo>
                    <a:lnTo>
                      <a:pt x="4064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101600" y="0"/>
                    </a:lnTo>
                    <a:lnTo>
                      <a:pt x="10160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8064225" y="3390900"/>
              <a:ext cx="1713230" cy="222250"/>
              <a:chOff x="17661889" y="3390900"/>
              <a:chExt cx="1713230" cy="222250"/>
            </a:xfrm>
            <a:solidFill>
              <a:schemeClr val="tx1"/>
            </a:solidFill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5A42D526-F6B4-234F-A965-ED1956E99830}"/>
                  </a:ext>
                </a:extLst>
              </p:cNvPr>
              <p:cNvSpPr/>
              <p:nvPr/>
            </p:nvSpPr>
            <p:spPr>
              <a:xfrm>
                <a:off x="17661889" y="3401059"/>
                <a:ext cx="149860" cy="166370"/>
              </a:xfrm>
              <a:custGeom>
                <a:avLst/>
                <a:gdLst>
                  <a:gd name="connsiteX0" fmla="*/ 149861 w 149860"/>
                  <a:gd name="connsiteY0" fmla="*/ 166370 h 166370"/>
                  <a:gd name="connsiteX1" fmla="*/ 106680 w 149860"/>
                  <a:gd name="connsiteY1" fmla="*/ 166370 h 166370"/>
                  <a:gd name="connsiteX2" fmla="*/ 106680 w 149860"/>
                  <a:gd name="connsiteY2" fmla="*/ 92710 h 166370"/>
                  <a:gd name="connsiteX3" fmla="*/ 43180 w 149860"/>
                  <a:gd name="connsiteY3" fmla="*/ 92710 h 166370"/>
                  <a:gd name="connsiteX4" fmla="*/ 43180 w 149860"/>
                  <a:gd name="connsiteY4" fmla="*/ 166370 h 166370"/>
                  <a:gd name="connsiteX5" fmla="*/ 0 w 149860"/>
                  <a:gd name="connsiteY5" fmla="*/ 166370 h 166370"/>
                  <a:gd name="connsiteX6" fmla="*/ 0 w 149860"/>
                  <a:gd name="connsiteY6" fmla="*/ 0 h 166370"/>
                  <a:gd name="connsiteX7" fmla="*/ 43180 w 149860"/>
                  <a:gd name="connsiteY7" fmla="*/ 0 h 166370"/>
                  <a:gd name="connsiteX8" fmla="*/ 43180 w 149860"/>
                  <a:gd name="connsiteY8" fmla="*/ 60960 h 166370"/>
                  <a:gd name="connsiteX9" fmla="*/ 106680 w 149860"/>
                  <a:gd name="connsiteY9" fmla="*/ 60960 h 166370"/>
                  <a:gd name="connsiteX10" fmla="*/ 106680 w 149860"/>
                  <a:gd name="connsiteY10" fmla="*/ 0 h 166370"/>
                  <a:gd name="connsiteX11" fmla="*/ 149861 w 149860"/>
                  <a:gd name="connsiteY11" fmla="*/ 0 h 166370"/>
                  <a:gd name="connsiteX12" fmla="*/ 149861 w 149860"/>
                  <a:gd name="connsiteY12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860" h="166370">
                    <a:moveTo>
                      <a:pt x="149861" y="166370"/>
                    </a:moveTo>
                    <a:lnTo>
                      <a:pt x="106680" y="166370"/>
                    </a:lnTo>
                    <a:lnTo>
                      <a:pt x="106680" y="92710"/>
                    </a:lnTo>
                    <a:lnTo>
                      <a:pt x="43180" y="92710"/>
                    </a:lnTo>
                    <a:lnTo>
                      <a:pt x="43180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43180" y="0"/>
                    </a:lnTo>
                    <a:lnTo>
                      <a:pt x="43180" y="60960"/>
                    </a:lnTo>
                    <a:lnTo>
                      <a:pt x="106680" y="60960"/>
                    </a:lnTo>
                    <a:lnTo>
                      <a:pt x="106680" y="0"/>
                    </a:lnTo>
                    <a:lnTo>
                      <a:pt x="149861" y="0"/>
                    </a:lnTo>
                    <a:lnTo>
                      <a:pt x="149861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EF10D9A-7FF7-054C-8CC2-D04DA0AEC721}"/>
                  </a:ext>
                </a:extLst>
              </p:cNvPr>
              <p:cNvSpPr/>
              <p:nvPr/>
            </p:nvSpPr>
            <p:spPr>
              <a:xfrm>
                <a:off x="17842230" y="3439159"/>
                <a:ext cx="137159" cy="132080"/>
              </a:xfrm>
              <a:custGeom>
                <a:avLst/>
                <a:gdLst>
                  <a:gd name="connsiteX0" fmla="*/ 137159 w 137159"/>
                  <a:gd name="connsiteY0" fmla="*/ 66040 h 132080"/>
                  <a:gd name="connsiteX1" fmla="*/ 119380 w 137159"/>
                  <a:gd name="connsiteY1" fmla="*/ 114300 h 132080"/>
                  <a:gd name="connsiteX2" fmla="*/ 68580 w 137159"/>
                  <a:gd name="connsiteY2" fmla="*/ 132080 h 132080"/>
                  <a:gd name="connsiteX3" fmla="*/ 17780 w 137159"/>
                  <a:gd name="connsiteY3" fmla="*/ 114300 h 132080"/>
                  <a:gd name="connsiteX4" fmla="*/ 0 w 137159"/>
                  <a:gd name="connsiteY4" fmla="*/ 66040 h 132080"/>
                  <a:gd name="connsiteX5" fmla="*/ 17780 w 137159"/>
                  <a:gd name="connsiteY5" fmla="*/ 17780 h 132080"/>
                  <a:gd name="connsiteX6" fmla="*/ 68580 w 137159"/>
                  <a:gd name="connsiteY6" fmla="*/ 0 h 132080"/>
                  <a:gd name="connsiteX7" fmla="*/ 119380 w 137159"/>
                  <a:gd name="connsiteY7" fmla="*/ 17780 h 132080"/>
                  <a:gd name="connsiteX8" fmla="*/ 137159 w 137159"/>
                  <a:gd name="connsiteY8" fmla="*/ 66040 h 132080"/>
                  <a:gd name="connsiteX9" fmla="*/ 87630 w 137159"/>
                  <a:gd name="connsiteY9" fmla="*/ 96520 h 132080"/>
                  <a:gd name="connsiteX10" fmla="*/ 93980 w 137159"/>
                  <a:gd name="connsiteY10" fmla="*/ 85090 h 132080"/>
                  <a:gd name="connsiteX11" fmla="*/ 96520 w 137159"/>
                  <a:gd name="connsiteY11" fmla="*/ 66040 h 132080"/>
                  <a:gd name="connsiteX12" fmla="*/ 93980 w 137159"/>
                  <a:gd name="connsiteY12" fmla="*/ 46990 h 132080"/>
                  <a:gd name="connsiteX13" fmla="*/ 88900 w 137159"/>
                  <a:gd name="connsiteY13" fmla="*/ 35560 h 132080"/>
                  <a:gd name="connsiteX14" fmla="*/ 80009 w 137159"/>
                  <a:gd name="connsiteY14" fmla="*/ 29210 h 132080"/>
                  <a:gd name="connsiteX15" fmla="*/ 68580 w 137159"/>
                  <a:gd name="connsiteY15" fmla="*/ 27940 h 132080"/>
                  <a:gd name="connsiteX16" fmla="*/ 58420 w 137159"/>
                  <a:gd name="connsiteY16" fmla="*/ 29210 h 132080"/>
                  <a:gd name="connsiteX17" fmla="*/ 49530 w 137159"/>
                  <a:gd name="connsiteY17" fmla="*/ 35560 h 132080"/>
                  <a:gd name="connsiteX18" fmla="*/ 43180 w 137159"/>
                  <a:gd name="connsiteY18" fmla="*/ 46990 h 132080"/>
                  <a:gd name="connsiteX19" fmla="*/ 40639 w 137159"/>
                  <a:gd name="connsiteY19" fmla="*/ 66040 h 132080"/>
                  <a:gd name="connsiteX20" fmla="*/ 41909 w 137159"/>
                  <a:gd name="connsiteY20" fmla="*/ 83820 h 132080"/>
                  <a:gd name="connsiteX21" fmla="*/ 46989 w 137159"/>
                  <a:gd name="connsiteY21" fmla="*/ 96520 h 132080"/>
                  <a:gd name="connsiteX22" fmla="*/ 55880 w 137159"/>
                  <a:gd name="connsiteY22" fmla="*/ 102870 h 132080"/>
                  <a:gd name="connsiteX23" fmla="*/ 67309 w 137159"/>
                  <a:gd name="connsiteY23" fmla="*/ 105410 h 132080"/>
                  <a:gd name="connsiteX24" fmla="*/ 77470 w 137159"/>
                  <a:gd name="connsiteY24" fmla="*/ 104140 h 132080"/>
                  <a:gd name="connsiteX25" fmla="*/ 87630 w 137159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59" h="132080">
                    <a:moveTo>
                      <a:pt x="137159" y="66040"/>
                    </a:moveTo>
                    <a:cubicBezTo>
                      <a:pt x="137159" y="86360"/>
                      <a:pt x="130809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89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09" y="6350"/>
                      <a:pt x="46989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2080" y="29210"/>
                      <a:pt x="137159" y="44450"/>
                      <a:pt x="137159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09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09" y="41910"/>
                      <a:pt x="90170" y="38100"/>
                      <a:pt x="88900" y="35560"/>
                    </a:cubicBezTo>
                    <a:cubicBezTo>
                      <a:pt x="86359" y="33020"/>
                      <a:pt x="83820" y="30480"/>
                      <a:pt x="80009" y="29210"/>
                    </a:cubicBezTo>
                    <a:cubicBezTo>
                      <a:pt x="76200" y="27940"/>
                      <a:pt x="73659" y="27940"/>
                      <a:pt x="68580" y="27940"/>
                    </a:cubicBezTo>
                    <a:cubicBezTo>
                      <a:pt x="63500" y="27940"/>
                      <a:pt x="60959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89" y="38100"/>
                      <a:pt x="45720" y="41910"/>
                      <a:pt x="43180" y="46990"/>
                    </a:cubicBezTo>
                    <a:cubicBezTo>
                      <a:pt x="41909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09" y="83820"/>
                    </a:cubicBezTo>
                    <a:cubicBezTo>
                      <a:pt x="43180" y="88900"/>
                      <a:pt x="44450" y="92710"/>
                      <a:pt x="46989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89" y="104140"/>
                      <a:pt x="63500" y="105410"/>
                      <a:pt x="67309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6359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BE80501F-BA03-BE48-A4E0-DAA4683E7992}"/>
                  </a:ext>
                </a:extLst>
              </p:cNvPr>
              <p:cNvSpPr/>
              <p:nvPr/>
            </p:nvSpPr>
            <p:spPr>
              <a:xfrm>
                <a:off x="18007330" y="34417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87630 h 125729"/>
                  <a:gd name="connsiteX1" fmla="*/ 123189 w 127000"/>
                  <a:gd name="connsiteY1" fmla="*/ 104140 h 125729"/>
                  <a:gd name="connsiteX2" fmla="*/ 113030 w 127000"/>
                  <a:gd name="connsiteY2" fmla="*/ 115570 h 125729"/>
                  <a:gd name="connsiteX3" fmla="*/ 96520 w 127000"/>
                  <a:gd name="connsiteY3" fmla="*/ 123190 h 125729"/>
                  <a:gd name="connsiteX4" fmla="*/ 76200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73659 w 127000"/>
                  <a:gd name="connsiteY7" fmla="*/ 0 h 125729"/>
                  <a:gd name="connsiteX8" fmla="*/ 93980 w 127000"/>
                  <a:gd name="connsiteY8" fmla="*/ 1270 h 125729"/>
                  <a:gd name="connsiteX9" fmla="*/ 106680 w 127000"/>
                  <a:gd name="connsiteY9" fmla="*/ 5080 h 125729"/>
                  <a:gd name="connsiteX10" fmla="*/ 116839 w 127000"/>
                  <a:gd name="connsiteY10" fmla="*/ 13970 h 125729"/>
                  <a:gd name="connsiteX11" fmla="*/ 120650 w 127000"/>
                  <a:gd name="connsiteY11" fmla="*/ 27940 h 125729"/>
                  <a:gd name="connsiteX12" fmla="*/ 115570 w 127000"/>
                  <a:gd name="connsiteY12" fmla="*/ 44450 h 125729"/>
                  <a:gd name="connsiteX13" fmla="*/ 102870 w 127000"/>
                  <a:gd name="connsiteY13" fmla="*/ 54610 h 125729"/>
                  <a:gd name="connsiteX14" fmla="*/ 102870 w 127000"/>
                  <a:gd name="connsiteY14" fmla="*/ 55880 h 125729"/>
                  <a:gd name="connsiteX15" fmla="*/ 120650 w 127000"/>
                  <a:gd name="connsiteY15" fmla="*/ 66040 h 125729"/>
                  <a:gd name="connsiteX16" fmla="*/ 127000 w 127000"/>
                  <a:gd name="connsiteY16" fmla="*/ 87630 h 125729"/>
                  <a:gd name="connsiteX17" fmla="*/ 80009 w 127000"/>
                  <a:gd name="connsiteY17" fmla="*/ 38100 h 125729"/>
                  <a:gd name="connsiteX18" fmla="*/ 76200 w 127000"/>
                  <a:gd name="connsiteY18" fmla="*/ 27940 h 125729"/>
                  <a:gd name="connsiteX19" fmla="*/ 62230 w 127000"/>
                  <a:gd name="connsiteY19" fmla="*/ 25400 h 125729"/>
                  <a:gd name="connsiteX20" fmla="*/ 40639 w 127000"/>
                  <a:gd name="connsiteY20" fmla="*/ 25400 h 125729"/>
                  <a:gd name="connsiteX21" fmla="*/ 40639 w 127000"/>
                  <a:gd name="connsiteY21" fmla="*/ 50800 h 125729"/>
                  <a:gd name="connsiteX22" fmla="*/ 62230 w 127000"/>
                  <a:gd name="connsiteY22" fmla="*/ 50800 h 125729"/>
                  <a:gd name="connsiteX23" fmla="*/ 74930 w 127000"/>
                  <a:gd name="connsiteY23" fmla="*/ 46990 h 125729"/>
                  <a:gd name="connsiteX24" fmla="*/ 80009 w 127000"/>
                  <a:gd name="connsiteY24" fmla="*/ 38100 h 125729"/>
                  <a:gd name="connsiteX25" fmla="*/ 85089 w 127000"/>
                  <a:gd name="connsiteY25" fmla="*/ 86360 h 125729"/>
                  <a:gd name="connsiteX26" fmla="*/ 80009 w 127000"/>
                  <a:gd name="connsiteY26" fmla="*/ 74930 h 125729"/>
                  <a:gd name="connsiteX27" fmla="*/ 66039 w 127000"/>
                  <a:gd name="connsiteY27" fmla="*/ 71120 h 125729"/>
                  <a:gd name="connsiteX28" fmla="*/ 39370 w 127000"/>
                  <a:gd name="connsiteY28" fmla="*/ 71120 h 125729"/>
                  <a:gd name="connsiteX29" fmla="*/ 39370 w 127000"/>
                  <a:gd name="connsiteY29" fmla="*/ 100330 h 125729"/>
                  <a:gd name="connsiteX30" fmla="*/ 66039 w 127000"/>
                  <a:gd name="connsiteY30" fmla="*/ 100330 h 125729"/>
                  <a:gd name="connsiteX31" fmla="*/ 78739 w 127000"/>
                  <a:gd name="connsiteY31" fmla="*/ 96520 h 125729"/>
                  <a:gd name="connsiteX32" fmla="*/ 85089 w 127000"/>
                  <a:gd name="connsiteY32" fmla="*/ 8636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000" h="125729">
                    <a:moveTo>
                      <a:pt x="127000" y="87630"/>
                    </a:moveTo>
                    <a:cubicBezTo>
                      <a:pt x="127000" y="93980"/>
                      <a:pt x="125730" y="99060"/>
                      <a:pt x="123189" y="104140"/>
                    </a:cubicBezTo>
                    <a:cubicBezTo>
                      <a:pt x="120650" y="109220"/>
                      <a:pt x="118109" y="113030"/>
                      <a:pt x="113030" y="115570"/>
                    </a:cubicBezTo>
                    <a:cubicBezTo>
                      <a:pt x="107950" y="119380"/>
                      <a:pt x="102870" y="121920"/>
                      <a:pt x="96520" y="123190"/>
                    </a:cubicBezTo>
                    <a:cubicBezTo>
                      <a:pt x="91439" y="124460"/>
                      <a:pt x="83820" y="125730"/>
                      <a:pt x="7620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73659" y="0"/>
                    </a:lnTo>
                    <a:cubicBezTo>
                      <a:pt x="82550" y="0"/>
                      <a:pt x="90170" y="0"/>
                      <a:pt x="93980" y="1270"/>
                    </a:cubicBezTo>
                    <a:cubicBezTo>
                      <a:pt x="97789" y="2540"/>
                      <a:pt x="102870" y="3810"/>
                      <a:pt x="106680" y="5080"/>
                    </a:cubicBezTo>
                    <a:cubicBezTo>
                      <a:pt x="110489" y="7620"/>
                      <a:pt x="114300" y="10160"/>
                      <a:pt x="116839" y="13970"/>
                    </a:cubicBezTo>
                    <a:cubicBezTo>
                      <a:pt x="119380" y="17780"/>
                      <a:pt x="120650" y="22860"/>
                      <a:pt x="120650" y="27940"/>
                    </a:cubicBezTo>
                    <a:cubicBezTo>
                      <a:pt x="120650" y="34290"/>
                      <a:pt x="119380" y="39370"/>
                      <a:pt x="115570" y="44450"/>
                    </a:cubicBezTo>
                    <a:cubicBezTo>
                      <a:pt x="111759" y="49530"/>
                      <a:pt x="107950" y="52070"/>
                      <a:pt x="102870" y="54610"/>
                    </a:cubicBezTo>
                    <a:lnTo>
                      <a:pt x="102870" y="55880"/>
                    </a:lnTo>
                    <a:cubicBezTo>
                      <a:pt x="109220" y="57150"/>
                      <a:pt x="115570" y="60960"/>
                      <a:pt x="120650" y="66040"/>
                    </a:cubicBezTo>
                    <a:cubicBezTo>
                      <a:pt x="125730" y="71120"/>
                      <a:pt x="127000" y="80010"/>
                      <a:pt x="127000" y="87630"/>
                    </a:cubicBezTo>
                    <a:close/>
                    <a:moveTo>
                      <a:pt x="80009" y="38100"/>
                    </a:moveTo>
                    <a:cubicBezTo>
                      <a:pt x="80009" y="33020"/>
                      <a:pt x="78739" y="30480"/>
                      <a:pt x="76200" y="27940"/>
                    </a:cubicBezTo>
                    <a:cubicBezTo>
                      <a:pt x="73659" y="25400"/>
                      <a:pt x="68580" y="25400"/>
                      <a:pt x="62230" y="25400"/>
                    </a:cubicBezTo>
                    <a:lnTo>
                      <a:pt x="40639" y="25400"/>
                    </a:lnTo>
                    <a:lnTo>
                      <a:pt x="40639" y="50800"/>
                    </a:lnTo>
                    <a:lnTo>
                      <a:pt x="62230" y="50800"/>
                    </a:lnTo>
                    <a:cubicBezTo>
                      <a:pt x="67309" y="50800"/>
                      <a:pt x="72389" y="49530"/>
                      <a:pt x="74930" y="46990"/>
                    </a:cubicBezTo>
                    <a:cubicBezTo>
                      <a:pt x="78739" y="44450"/>
                      <a:pt x="80009" y="41910"/>
                      <a:pt x="80009" y="38100"/>
                    </a:cubicBezTo>
                    <a:close/>
                    <a:moveTo>
                      <a:pt x="85089" y="86360"/>
                    </a:moveTo>
                    <a:cubicBezTo>
                      <a:pt x="85089" y="81280"/>
                      <a:pt x="83820" y="77470"/>
                      <a:pt x="80009" y="74930"/>
                    </a:cubicBezTo>
                    <a:cubicBezTo>
                      <a:pt x="77470" y="72390"/>
                      <a:pt x="72389" y="71120"/>
                      <a:pt x="66039" y="71120"/>
                    </a:cubicBezTo>
                    <a:lnTo>
                      <a:pt x="39370" y="71120"/>
                    </a:lnTo>
                    <a:lnTo>
                      <a:pt x="39370" y="100330"/>
                    </a:lnTo>
                    <a:lnTo>
                      <a:pt x="66039" y="100330"/>
                    </a:lnTo>
                    <a:cubicBezTo>
                      <a:pt x="71120" y="100330"/>
                      <a:pt x="76200" y="99060"/>
                      <a:pt x="78739" y="96520"/>
                    </a:cubicBezTo>
                    <a:cubicBezTo>
                      <a:pt x="81280" y="93980"/>
                      <a:pt x="85089" y="91440"/>
                      <a:pt x="85089" y="8636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937B79E-C5F8-E849-A659-A6FAC3DE3326}"/>
                  </a:ext>
                </a:extLst>
              </p:cNvPr>
              <p:cNvSpPr/>
              <p:nvPr/>
            </p:nvSpPr>
            <p:spPr>
              <a:xfrm>
                <a:off x="18154650" y="3439159"/>
                <a:ext cx="137160" cy="132080"/>
              </a:xfrm>
              <a:custGeom>
                <a:avLst/>
                <a:gdLst>
                  <a:gd name="connsiteX0" fmla="*/ 137161 w 137160"/>
                  <a:gd name="connsiteY0" fmla="*/ 66040 h 132080"/>
                  <a:gd name="connsiteX1" fmla="*/ 119380 w 137160"/>
                  <a:gd name="connsiteY1" fmla="*/ 114300 h 132080"/>
                  <a:gd name="connsiteX2" fmla="*/ 68580 w 137160"/>
                  <a:gd name="connsiteY2" fmla="*/ 132080 h 132080"/>
                  <a:gd name="connsiteX3" fmla="*/ 17780 w 137160"/>
                  <a:gd name="connsiteY3" fmla="*/ 114300 h 132080"/>
                  <a:gd name="connsiteX4" fmla="*/ 0 w 137160"/>
                  <a:gd name="connsiteY4" fmla="*/ 66040 h 132080"/>
                  <a:gd name="connsiteX5" fmla="*/ 17780 w 137160"/>
                  <a:gd name="connsiteY5" fmla="*/ 17780 h 132080"/>
                  <a:gd name="connsiteX6" fmla="*/ 68580 w 137160"/>
                  <a:gd name="connsiteY6" fmla="*/ 0 h 132080"/>
                  <a:gd name="connsiteX7" fmla="*/ 119380 w 137160"/>
                  <a:gd name="connsiteY7" fmla="*/ 17780 h 132080"/>
                  <a:gd name="connsiteX8" fmla="*/ 137161 w 137160"/>
                  <a:gd name="connsiteY8" fmla="*/ 66040 h 132080"/>
                  <a:gd name="connsiteX9" fmla="*/ 87630 w 137160"/>
                  <a:gd name="connsiteY9" fmla="*/ 96520 h 132080"/>
                  <a:gd name="connsiteX10" fmla="*/ 93980 w 137160"/>
                  <a:gd name="connsiteY10" fmla="*/ 85090 h 132080"/>
                  <a:gd name="connsiteX11" fmla="*/ 96520 w 137160"/>
                  <a:gd name="connsiteY11" fmla="*/ 66040 h 132080"/>
                  <a:gd name="connsiteX12" fmla="*/ 93980 w 137160"/>
                  <a:gd name="connsiteY12" fmla="*/ 46990 h 132080"/>
                  <a:gd name="connsiteX13" fmla="*/ 88900 w 137160"/>
                  <a:gd name="connsiteY13" fmla="*/ 35560 h 132080"/>
                  <a:gd name="connsiteX14" fmla="*/ 80011 w 137160"/>
                  <a:gd name="connsiteY14" fmla="*/ 29210 h 132080"/>
                  <a:gd name="connsiteX15" fmla="*/ 68580 w 137160"/>
                  <a:gd name="connsiteY15" fmla="*/ 27940 h 132080"/>
                  <a:gd name="connsiteX16" fmla="*/ 58420 w 137160"/>
                  <a:gd name="connsiteY16" fmla="*/ 29210 h 132080"/>
                  <a:gd name="connsiteX17" fmla="*/ 49530 w 137160"/>
                  <a:gd name="connsiteY17" fmla="*/ 35560 h 132080"/>
                  <a:gd name="connsiteX18" fmla="*/ 43180 w 137160"/>
                  <a:gd name="connsiteY18" fmla="*/ 46990 h 132080"/>
                  <a:gd name="connsiteX19" fmla="*/ 40639 w 137160"/>
                  <a:gd name="connsiteY19" fmla="*/ 66040 h 132080"/>
                  <a:gd name="connsiteX20" fmla="*/ 41911 w 137160"/>
                  <a:gd name="connsiteY20" fmla="*/ 83820 h 132080"/>
                  <a:gd name="connsiteX21" fmla="*/ 46989 w 137160"/>
                  <a:gd name="connsiteY21" fmla="*/ 96520 h 132080"/>
                  <a:gd name="connsiteX22" fmla="*/ 55880 w 137160"/>
                  <a:gd name="connsiteY22" fmla="*/ 102870 h 132080"/>
                  <a:gd name="connsiteX23" fmla="*/ 67311 w 137160"/>
                  <a:gd name="connsiteY23" fmla="*/ 105410 h 132080"/>
                  <a:gd name="connsiteX24" fmla="*/ 77470 w 137160"/>
                  <a:gd name="connsiteY24" fmla="*/ 104140 h 132080"/>
                  <a:gd name="connsiteX25" fmla="*/ 87630 w 137160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60" h="132080">
                    <a:moveTo>
                      <a:pt x="137161" y="66040"/>
                    </a:moveTo>
                    <a:cubicBezTo>
                      <a:pt x="137161" y="86360"/>
                      <a:pt x="130811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89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11" y="6350"/>
                      <a:pt x="46989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0811" y="29210"/>
                      <a:pt x="137161" y="44450"/>
                      <a:pt x="137161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11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11" y="41910"/>
                      <a:pt x="90170" y="38100"/>
                      <a:pt x="88900" y="35560"/>
                    </a:cubicBezTo>
                    <a:cubicBezTo>
                      <a:pt x="86361" y="33020"/>
                      <a:pt x="83820" y="30480"/>
                      <a:pt x="80011" y="29210"/>
                    </a:cubicBezTo>
                    <a:cubicBezTo>
                      <a:pt x="76200" y="27940"/>
                      <a:pt x="73661" y="27940"/>
                      <a:pt x="68580" y="27940"/>
                    </a:cubicBezTo>
                    <a:cubicBezTo>
                      <a:pt x="63500" y="27940"/>
                      <a:pt x="60961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89" y="38100"/>
                      <a:pt x="45720" y="41910"/>
                      <a:pt x="43180" y="46990"/>
                    </a:cubicBezTo>
                    <a:cubicBezTo>
                      <a:pt x="41911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11" y="83820"/>
                    </a:cubicBezTo>
                    <a:cubicBezTo>
                      <a:pt x="43180" y="88900"/>
                      <a:pt x="44450" y="92710"/>
                      <a:pt x="46989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89" y="104140"/>
                      <a:pt x="63500" y="105410"/>
                      <a:pt x="67311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5089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50CF6912-6A13-C14E-A0CF-515DB0A4A88E}"/>
                  </a:ext>
                </a:extLst>
              </p:cNvPr>
              <p:cNvSpPr/>
              <p:nvPr/>
            </p:nvSpPr>
            <p:spPr>
              <a:xfrm>
                <a:off x="18310860" y="3439159"/>
                <a:ext cx="119378" cy="132080"/>
              </a:xfrm>
              <a:custGeom>
                <a:avLst/>
                <a:gdLst>
                  <a:gd name="connsiteX0" fmla="*/ 74929 w 119378"/>
                  <a:gd name="connsiteY0" fmla="*/ 132080 h 132080"/>
                  <a:gd name="connsiteX1" fmla="*/ 44450 w 119378"/>
                  <a:gd name="connsiteY1" fmla="*/ 128270 h 132080"/>
                  <a:gd name="connsiteX2" fmla="*/ 20320 w 119378"/>
                  <a:gd name="connsiteY2" fmla="*/ 116840 h 132080"/>
                  <a:gd name="connsiteX3" fmla="*/ 5079 w 119378"/>
                  <a:gd name="connsiteY3" fmla="*/ 96520 h 132080"/>
                  <a:gd name="connsiteX4" fmla="*/ 0 w 119378"/>
                  <a:gd name="connsiteY4" fmla="*/ 67310 h 132080"/>
                  <a:gd name="connsiteX5" fmla="*/ 6350 w 119378"/>
                  <a:gd name="connsiteY5" fmla="*/ 36830 h 132080"/>
                  <a:gd name="connsiteX6" fmla="*/ 22859 w 119378"/>
                  <a:gd name="connsiteY6" fmla="*/ 15240 h 132080"/>
                  <a:gd name="connsiteX7" fmla="*/ 45720 w 119378"/>
                  <a:gd name="connsiteY7" fmla="*/ 3810 h 132080"/>
                  <a:gd name="connsiteX8" fmla="*/ 73659 w 119378"/>
                  <a:gd name="connsiteY8" fmla="*/ 0 h 132080"/>
                  <a:gd name="connsiteX9" fmla="*/ 97789 w 119378"/>
                  <a:gd name="connsiteY9" fmla="*/ 2540 h 132080"/>
                  <a:gd name="connsiteX10" fmla="*/ 118109 w 119378"/>
                  <a:gd name="connsiteY10" fmla="*/ 10160 h 132080"/>
                  <a:gd name="connsiteX11" fmla="*/ 118109 w 119378"/>
                  <a:gd name="connsiteY11" fmla="*/ 44450 h 132080"/>
                  <a:gd name="connsiteX12" fmla="*/ 113029 w 119378"/>
                  <a:gd name="connsiteY12" fmla="*/ 44450 h 132080"/>
                  <a:gd name="connsiteX13" fmla="*/ 107950 w 119378"/>
                  <a:gd name="connsiteY13" fmla="*/ 39370 h 132080"/>
                  <a:gd name="connsiteX14" fmla="*/ 100329 w 119378"/>
                  <a:gd name="connsiteY14" fmla="*/ 34290 h 132080"/>
                  <a:gd name="connsiteX15" fmla="*/ 90170 w 119378"/>
                  <a:gd name="connsiteY15" fmla="*/ 30480 h 132080"/>
                  <a:gd name="connsiteX16" fmla="*/ 77470 w 119378"/>
                  <a:gd name="connsiteY16" fmla="*/ 29210 h 132080"/>
                  <a:gd name="connsiteX17" fmla="*/ 53339 w 119378"/>
                  <a:gd name="connsiteY17" fmla="*/ 39370 h 132080"/>
                  <a:gd name="connsiteX18" fmla="*/ 44450 w 119378"/>
                  <a:gd name="connsiteY18" fmla="*/ 67310 h 132080"/>
                  <a:gd name="connsiteX19" fmla="*/ 53339 w 119378"/>
                  <a:gd name="connsiteY19" fmla="*/ 95250 h 132080"/>
                  <a:gd name="connsiteX20" fmla="*/ 78739 w 119378"/>
                  <a:gd name="connsiteY20" fmla="*/ 104140 h 132080"/>
                  <a:gd name="connsiteX21" fmla="*/ 92709 w 119378"/>
                  <a:gd name="connsiteY21" fmla="*/ 102870 h 132080"/>
                  <a:gd name="connsiteX22" fmla="*/ 102870 w 119378"/>
                  <a:gd name="connsiteY22" fmla="*/ 99060 h 132080"/>
                  <a:gd name="connsiteX23" fmla="*/ 109220 w 119378"/>
                  <a:gd name="connsiteY23" fmla="*/ 93980 h 132080"/>
                  <a:gd name="connsiteX24" fmla="*/ 114300 w 119378"/>
                  <a:gd name="connsiteY24" fmla="*/ 88900 h 132080"/>
                  <a:gd name="connsiteX25" fmla="*/ 119379 w 119378"/>
                  <a:gd name="connsiteY25" fmla="*/ 88900 h 132080"/>
                  <a:gd name="connsiteX26" fmla="*/ 119379 w 119378"/>
                  <a:gd name="connsiteY26" fmla="*/ 123190 h 132080"/>
                  <a:gd name="connsiteX27" fmla="*/ 99059 w 119378"/>
                  <a:gd name="connsiteY27" fmla="*/ 130810 h 132080"/>
                  <a:gd name="connsiteX28" fmla="*/ 74929 w 119378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78" h="132080">
                    <a:moveTo>
                      <a:pt x="74929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79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29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29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79" y="36830"/>
                      <a:pt x="102870" y="35560"/>
                      <a:pt x="100329" y="34290"/>
                    </a:cubicBezTo>
                    <a:cubicBezTo>
                      <a:pt x="97789" y="33020"/>
                      <a:pt x="93979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29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29" y="90170"/>
                      <a:pt x="114300" y="88900"/>
                    </a:cubicBezTo>
                    <a:lnTo>
                      <a:pt x="119379" y="88900"/>
                    </a:lnTo>
                    <a:lnTo>
                      <a:pt x="119379" y="123190"/>
                    </a:lnTo>
                    <a:cubicBezTo>
                      <a:pt x="113029" y="125730"/>
                      <a:pt x="106679" y="128270"/>
                      <a:pt x="99059" y="130810"/>
                    </a:cubicBezTo>
                    <a:cubicBezTo>
                      <a:pt x="91439" y="130810"/>
                      <a:pt x="83820" y="132080"/>
                      <a:pt x="74929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3DC6F3AF-8F26-D144-B3D8-5D7AC5A86F13}"/>
                  </a:ext>
                </a:extLst>
              </p:cNvPr>
              <p:cNvSpPr/>
              <p:nvPr/>
            </p:nvSpPr>
            <p:spPr>
              <a:xfrm>
                <a:off x="18456910" y="34417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29 w 127000"/>
                  <a:gd name="connsiteY1" fmla="*/ 125730 h 125729"/>
                  <a:gd name="connsiteX2" fmla="*/ 87629 w 127000"/>
                  <a:gd name="connsiteY2" fmla="*/ 49530 h 125729"/>
                  <a:gd name="connsiteX3" fmla="*/ 33020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0 w 127000"/>
                  <a:gd name="connsiteY6" fmla="*/ 0 h 125729"/>
                  <a:gd name="connsiteX7" fmla="*/ 39370 w 127000"/>
                  <a:gd name="connsiteY7" fmla="*/ 68580 h 125729"/>
                  <a:gd name="connsiteX8" fmla="*/ 90170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29" y="125730"/>
                    </a:lnTo>
                    <a:lnTo>
                      <a:pt x="87629" y="49530"/>
                    </a:lnTo>
                    <a:lnTo>
                      <a:pt x="3302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0" y="0"/>
                    </a:lnTo>
                    <a:lnTo>
                      <a:pt x="39370" y="68580"/>
                    </a:lnTo>
                    <a:lnTo>
                      <a:pt x="9017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16DD61F9-BF50-4C46-ABC4-348B066B0464}"/>
                  </a:ext>
                </a:extLst>
              </p:cNvPr>
              <p:cNvSpPr/>
              <p:nvPr/>
            </p:nvSpPr>
            <p:spPr>
              <a:xfrm>
                <a:off x="18616930" y="3390900"/>
                <a:ext cx="135889" cy="180340"/>
              </a:xfrm>
              <a:custGeom>
                <a:avLst/>
                <a:gdLst>
                  <a:gd name="connsiteX0" fmla="*/ 119380 w 135889"/>
                  <a:gd name="connsiteY0" fmla="*/ 71120 h 180340"/>
                  <a:gd name="connsiteX1" fmla="*/ 130809 w 135889"/>
                  <a:gd name="connsiteY1" fmla="*/ 88900 h 180340"/>
                  <a:gd name="connsiteX2" fmla="*/ 135889 w 135889"/>
                  <a:gd name="connsiteY2" fmla="*/ 115570 h 180340"/>
                  <a:gd name="connsiteX3" fmla="*/ 116839 w 135889"/>
                  <a:gd name="connsiteY3" fmla="*/ 162560 h 180340"/>
                  <a:gd name="connsiteX4" fmla="*/ 67309 w 135889"/>
                  <a:gd name="connsiteY4" fmla="*/ 180340 h 180340"/>
                  <a:gd name="connsiteX5" fmla="*/ 16509 w 135889"/>
                  <a:gd name="connsiteY5" fmla="*/ 158750 h 180340"/>
                  <a:gd name="connsiteX6" fmla="*/ 0 w 135889"/>
                  <a:gd name="connsiteY6" fmla="*/ 95250 h 180340"/>
                  <a:gd name="connsiteX7" fmla="*/ 1270 w 135889"/>
                  <a:gd name="connsiteY7" fmla="*/ 78740 h 180340"/>
                  <a:gd name="connsiteX8" fmla="*/ 5080 w 135889"/>
                  <a:gd name="connsiteY8" fmla="*/ 58420 h 180340"/>
                  <a:gd name="connsiteX9" fmla="*/ 11430 w 135889"/>
                  <a:gd name="connsiteY9" fmla="*/ 38100 h 180340"/>
                  <a:gd name="connsiteX10" fmla="*/ 22859 w 135889"/>
                  <a:gd name="connsiteY10" fmla="*/ 22860 h 180340"/>
                  <a:gd name="connsiteX11" fmla="*/ 45720 w 135889"/>
                  <a:gd name="connsiteY11" fmla="*/ 8890 h 180340"/>
                  <a:gd name="connsiteX12" fmla="*/ 77470 w 135889"/>
                  <a:gd name="connsiteY12" fmla="*/ 2540 h 180340"/>
                  <a:gd name="connsiteX13" fmla="*/ 104139 w 135889"/>
                  <a:gd name="connsiteY13" fmla="*/ 1270 h 180340"/>
                  <a:gd name="connsiteX14" fmla="*/ 127000 w 135889"/>
                  <a:gd name="connsiteY14" fmla="*/ 0 h 180340"/>
                  <a:gd name="connsiteX15" fmla="*/ 127000 w 135889"/>
                  <a:gd name="connsiteY15" fmla="*/ 29210 h 180340"/>
                  <a:gd name="connsiteX16" fmla="*/ 113030 w 135889"/>
                  <a:gd name="connsiteY16" fmla="*/ 29210 h 180340"/>
                  <a:gd name="connsiteX17" fmla="*/ 99059 w 135889"/>
                  <a:gd name="connsiteY17" fmla="*/ 30480 h 180340"/>
                  <a:gd name="connsiteX18" fmla="*/ 86359 w 135889"/>
                  <a:gd name="connsiteY18" fmla="*/ 31750 h 180340"/>
                  <a:gd name="connsiteX19" fmla="*/ 72389 w 135889"/>
                  <a:gd name="connsiteY19" fmla="*/ 33020 h 180340"/>
                  <a:gd name="connsiteX20" fmla="*/ 59689 w 135889"/>
                  <a:gd name="connsiteY20" fmla="*/ 36830 h 180340"/>
                  <a:gd name="connsiteX21" fmla="*/ 49530 w 135889"/>
                  <a:gd name="connsiteY21" fmla="*/ 44450 h 180340"/>
                  <a:gd name="connsiteX22" fmla="*/ 44450 w 135889"/>
                  <a:gd name="connsiteY22" fmla="*/ 53340 h 180340"/>
                  <a:gd name="connsiteX23" fmla="*/ 41909 w 135889"/>
                  <a:gd name="connsiteY23" fmla="*/ 67310 h 180340"/>
                  <a:gd name="connsiteX24" fmla="*/ 60959 w 135889"/>
                  <a:gd name="connsiteY24" fmla="*/ 57150 h 180340"/>
                  <a:gd name="connsiteX25" fmla="*/ 82550 w 135889"/>
                  <a:gd name="connsiteY25" fmla="*/ 53340 h 180340"/>
                  <a:gd name="connsiteX26" fmla="*/ 102870 w 135889"/>
                  <a:gd name="connsiteY26" fmla="*/ 57150 h 180340"/>
                  <a:gd name="connsiteX27" fmla="*/ 119380 w 135889"/>
                  <a:gd name="connsiteY27" fmla="*/ 71120 h 180340"/>
                  <a:gd name="connsiteX28" fmla="*/ 85089 w 135889"/>
                  <a:gd name="connsiteY28" fmla="*/ 146050 h 180340"/>
                  <a:gd name="connsiteX29" fmla="*/ 91439 w 135889"/>
                  <a:gd name="connsiteY29" fmla="*/ 135890 h 180340"/>
                  <a:gd name="connsiteX30" fmla="*/ 93980 w 135889"/>
                  <a:gd name="connsiteY30" fmla="*/ 118110 h 180340"/>
                  <a:gd name="connsiteX31" fmla="*/ 86359 w 135889"/>
                  <a:gd name="connsiteY31" fmla="*/ 96520 h 180340"/>
                  <a:gd name="connsiteX32" fmla="*/ 66039 w 135889"/>
                  <a:gd name="connsiteY32" fmla="*/ 88900 h 180340"/>
                  <a:gd name="connsiteX33" fmla="*/ 53339 w 135889"/>
                  <a:gd name="connsiteY33" fmla="*/ 90170 h 180340"/>
                  <a:gd name="connsiteX34" fmla="*/ 39370 w 135889"/>
                  <a:gd name="connsiteY34" fmla="*/ 95250 h 180340"/>
                  <a:gd name="connsiteX35" fmla="*/ 39370 w 135889"/>
                  <a:gd name="connsiteY35" fmla="*/ 99060 h 180340"/>
                  <a:gd name="connsiteX36" fmla="*/ 39370 w 135889"/>
                  <a:gd name="connsiteY36" fmla="*/ 102870 h 180340"/>
                  <a:gd name="connsiteX37" fmla="*/ 40639 w 135889"/>
                  <a:gd name="connsiteY37" fmla="*/ 127000 h 180340"/>
                  <a:gd name="connsiteX38" fmla="*/ 45720 w 135889"/>
                  <a:gd name="connsiteY38" fmla="*/ 142240 h 180340"/>
                  <a:gd name="connsiteX39" fmla="*/ 54609 w 135889"/>
                  <a:gd name="connsiteY39" fmla="*/ 151130 h 180340"/>
                  <a:gd name="connsiteX40" fmla="*/ 67309 w 135889"/>
                  <a:gd name="connsiteY40" fmla="*/ 154940 h 180340"/>
                  <a:gd name="connsiteX41" fmla="*/ 76200 w 135889"/>
                  <a:gd name="connsiteY41" fmla="*/ 153670 h 180340"/>
                  <a:gd name="connsiteX42" fmla="*/ 85089 w 135889"/>
                  <a:gd name="connsiteY42" fmla="*/ 146050 h 18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5889" h="180340">
                    <a:moveTo>
                      <a:pt x="119380" y="71120"/>
                    </a:moveTo>
                    <a:cubicBezTo>
                      <a:pt x="124459" y="76200"/>
                      <a:pt x="128270" y="81280"/>
                      <a:pt x="130809" y="88900"/>
                    </a:cubicBezTo>
                    <a:cubicBezTo>
                      <a:pt x="133350" y="96520"/>
                      <a:pt x="135889" y="105410"/>
                      <a:pt x="135889" y="115570"/>
                    </a:cubicBezTo>
                    <a:cubicBezTo>
                      <a:pt x="135889" y="135890"/>
                      <a:pt x="129539" y="151130"/>
                      <a:pt x="116839" y="162560"/>
                    </a:cubicBezTo>
                    <a:cubicBezTo>
                      <a:pt x="104139" y="173990"/>
                      <a:pt x="87630" y="180340"/>
                      <a:pt x="67309" y="180340"/>
                    </a:cubicBezTo>
                    <a:cubicBezTo>
                      <a:pt x="44450" y="180340"/>
                      <a:pt x="26670" y="172720"/>
                      <a:pt x="16509" y="158750"/>
                    </a:cubicBezTo>
                    <a:cubicBezTo>
                      <a:pt x="5080" y="144780"/>
                      <a:pt x="0" y="123190"/>
                      <a:pt x="0" y="95250"/>
                    </a:cubicBezTo>
                    <a:cubicBezTo>
                      <a:pt x="0" y="90170"/>
                      <a:pt x="0" y="85090"/>
                      <a:pt x="1270" y="78740"/>
                    </a:cubicBezTo>
                    <a:cubicBezTo>
                      <a:pt x="1270" y="72390"/>
                      <a:pt x="2539" y="66040"/>
                      <a:pt x="5080" y="58420"/>
                    </a:cubicBezTo>
                    <a:cubicBezTo>
                      <a:pt x="6350" y="50800"/>
                      <a:pt x="8889" y="44450"/>
                      <a:pt x="11430" y="38100"/>
                    </a:cubicBezTo>
                    <a:cubicBezTo>
                      <a:pt x="13970" y="31750"/>
                      <a:pt x="17780" y="26670"/>
                      <a:pt x="22859" y="22860"/>
                    </a:cubicBezTo>
                    <a:cubicBezTo>
                      <a:pt x="29209" y="16510"/>
                      <a:pt x="36830" y="12700"/>
                      <a:pt x="45720" y="8890"/>
                    </a:cubicBezTo>
                    <a:cubicBezTo>
                      <a:pt x="54609" y="6350"/>
                      <a:pt x="66039" y="3810"/>
                      <a:pt x="77470" y="2540"/>
                    </a:cubicBezTo>
                    <a:cubicBezTo>
                      <a:pt x="85089" y="1270"/>
                      <a:pt x="93980" y="1270"/>
                      <a:pt x="104139" y="1270"/>
                    </a:cubicBezTo>
                    <a:cubicBezTo>
                      <a:pt x="114300" y="1270"/>
                      <a:pt x="121920" y="0"/>
                      <a:pt x="127000" y="0"/>
                    </a:cubicBezTo>
                    <a:lnTo>
                      <a:pt x="127000" y="29210"/>
                    </a:lnTo>
                    <a:cubicBezTo>
                      <a:pt x="121920" y="29210"/>
                      <a:pt x="118109" y="29210"/>
                      <a:pt x="113030" y="29210"/>
                    </a:cubicBezTo>
                    <a:cubicBezTo>
                      <a:pt x="107950" y="29210"/>
                      <a:pt x="104139" y="29210"/>
                      <a:pt x="99059" y="30480"/>
                    </a:cubicBezTo>
                    <a:cubicBezTo>
                      <a:pt x="95250" y="30480"/>
                      <a:pt x="90170" y="30480"/>
                      <a:pt x="86359" y="31750"/>
                    </a:cubicBezTo>
                    <a:cubicBezTo>
                      <a:pt x="82550" y="33020"/>
                      <a:pt x="76200" y="33020"/>
                      <a:pt x="72389" y="33020"/>
                    </a:cubicBezTo>
                    <a:cubicBezTo>
                      <a:pt x="67309" y="34290"/>
                      <a:pt x="63500" y="35560"/>
                      <a:pt x="59689" y="36830"/>
                    </a:cubicBezTo>
                    <a:cubicBezTo>
                      <a:pt x="55880" y="38100"/>
                      <a:pt x="52070" y="40640"/>
                      <a:pt x="49530" y="44450"/>
                    </a:cubicBezTo>
                    <a:cubicBezTo>
                      <a:pt x="48259" y="46990"/>
                      <a:pt x="45720" y="49530"/>
                      <a:pt x="44450" y="53340"/>
                    </a:cubicBezTo>
                    <a:cubicBezTo>
                      <a:pt x="43180" y="57150"/>
                      <a:pt x="41909" y="62230"/>
                      <a:pt x="41909" y="67310"/>
                    </a:cubicBezTo>
                    <a:cubicBezTo>
                      <a:pt x="48259" y="63500"/>
                      <a:pt x="54609" y="59690"/>
                      <a:pt x="60959" y="57150"/>
                    </a:cubicBezTo>
                    <a:cubicBezTo>
                      <a:pt x="67309" y="54610"/>
                      <a:pt x="74930" y="53340"/>
                      <a:pt x="82550" y="53340"/>
                    </a:cubicBezTo>
                    <a:cubicBezTo>
                      <a:pt x="90170" y="53340"/>
                      <a:pt x="96520" y="54610"/>
                      <a:pt x="102870" y="57150"/>
                    </a:cubicBezTo>
                    <a:cubicBezTo>
                      <a:pt x="107950" y="62230"/>
                      <a:pt x="114300" y="66040"/>
                      <a:pt x="119380" y="71120"/>
                    </a:cubicBezTo>
                    <a:close/>
                    <a:moveTo>
                      <a:pt x="85089" y="146050"/>
                    </a:moveTo>
                    <a:cubicBezTo>
                      <a:pt x="87630" y="143510"/>
                      <a:pt x="90170" y="139700"/>
                      <a:pt x="91439" y="135890"/>
                    </a:cubicBezTo>
                    <a:cubicBezTo>
                      <a:pt x="92709" y="132080"/>
                      <a:pt x="93980" y="125730"/>
                      <a:pt x="93980" y="118110"/>
                    </a:cubicBezTo>
                    <a:cubicBezTo>
                      <a:pt x="93980" y="109220"/>
                      <a:pt x="91439" y="101600"/>
                      <a:pt x="86359" y="96520"/>
                    </a:cubicBezTo>
                    <a:cubicBezTo>
                      <a:pt x="81280" y="91440"/>
                      <a:pt x="74930" y="88900"/>
                      <a:pt x="66039" y="88900"/>
                    </a:cubicBezTo>
                    <a:cubicBezTo>
                      <a:pt x="62230" y="88900"/>
                      <a:pt x="57150" y="88900"/>
                      <a:pt x="53339" y="90170"/>
                    </a:cubicBezTo>
                    <a:cubicBezTo>
                      <a:pt x="49530" y="91440"/>
                      <a:pt x="44450" y="92710"/>
                      <a:pt x="39370" y="95250"/>
                    </a:cubicBezTo>
                    <a:cubicBezTo>
                      <a:pt x="39370" y="96520"/>
                      <a:pt x="39370" y="96520"/>
                      <a:pt x="39370" y="99060"/>
                    </a:cubicBezTo>
                    <a:cubicBezTo>
                      <a:pt x="39370" y="100330"/>
                      <a:pt x="39370" y="101600"/>
                      <a:pt x="39370" y="102870"/>
                    </a:cubicBezTo>
                    <a:cubicBezTo>
                      <a:pt x="39370" y="113030"/>
                      <a:pt x="39370" y="120650"/>
                      <a:pt x="40639" y="127000"/>
                    </a:cubicBezTo>
                    <a:cubicBezTo>
                      <a:pt x="41909" y="133350"/>
                      <a:pt x="43180" y="138430"/>
                      <a:pt x="45720" y="142240"/>
                    </a:cubicBezTo>
                    <a:cubicBezTo>
                      <a:pt x="48259" y="146050"/>
                      <a:pt x="50800" y="149860"/>
                      <a:pt x="54609" y="151130"/>
                    </a:cubicBezTo>
                    <a:cubicBezTo>
                      <a:pt x="58420" y="153670"/>
                      <a:pt x="62230" y="154940"/>
                      <a:pt x="67309" y="154940"/>
                    </a:cubicBezTo>
                    <a:cubicBezTo>
                      <a:pt x="69850" y="154940"/>
                      <a:pt x="73659" y="154940"/>
                      <a:pt x="76200" y="153670"/>
                    </a:cubicBezTo>
                    <a:cubicBezTo>
                      <a:pt x="80009" y="149860"/>
                      <a:pt x="82550" y="147320"/>
                      <a:pt x="85089" y="1460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9085B26D-AA11-3141-8346-A8FCE8067491}"/>
                  </a:ext>
                </a:extLst>
              </p:cNvPr>
              <p:cNvSpPr/>
              <p:nvPr/>
            </p:nvSpPr>
            <p:spPr>
              <a:xfrm>
                <a:off x="18780760" y="34417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29 w 127000"/>
                  <a:gd name="connsiteY1" fmla="*/ 125730 h 125729"/>
                  <a:gd name="connsiteX2" fmla="*/ 87629 w 127000"/>
                  <a:gd name="connsiteY2" fmla="*/ 49530 h 125729"/>
                  <a:gd name="connsiteX3" fmla="*/ 33020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0 w 127000"/>
                  <a:gd name="connsiteY6" fmla="*/ 0 h 125729"/>
                  <a:gd name="connsiteX7" fmla="*/ 39370 w 127000"/>
                  <a:gd name="connsiteY7" fmla="*/ 68580 h 125729"/>
                  <a:gd name="connsiteX8" fmla="*/ 90170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29" y="125730"/>
                    </a:lnTo>
                    <a:lnTo>
                      <a:pt x="87629" y="49530"/>
                    </a:lnTo>
                    <a:lnTo>
                      <a:pt x="3302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0" y="0"/>
                    </a:lnTo>
                    <a:lnTo>
                      <a:pt x="39370" y="68580"/>
                    </a:lnTo>
                    <a:lnTo>
                      <a:pt x="9017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7EEF1B4C-5820-B545-85CF-A2425BAA6596}"/>
                  </a:ext>
                </a:extLst>
              </p:cNvPr>
              <p:cNvSpPr/>
              <p:nvPr/>
            </p:nvSpPr>
            <p:spPr>
              <a:xfrm>
                <a:off x="18945860" y="3437890"/>
                <a:ext cx="130809" cy="175259"/>
              </a:xfrm>
              <a:custGeom>
                <a:avLst/>
                <a:gdLst>
                  <a:gd name="connsiteX0" fmla="*/ 130809 w 130809"/>
                  <a:gd name="connsiteY0" fmla="*/ 64770 h 175259"/>
                  <a:gd name="connsiteX1" fmla="*/ 125729 w 130809"/>
                  <a:gd name="connsiteY1" fmla="*/ 92710 h 175259"/>
                  <a:gd name="connsiteX2" fmla="*/ 113029 w 130809"/>
                  <a:gd name="connsiteY2" fmla="*/ 114300 h 175259"/>
                  <a:gd name="connsiteX3" fmla="*/ 95250 w 130809"/>
                  <a:gd name="connsiteY3" fmla="*/ 127000 h 175259"/>
                  <a:gd name="connsiteX4" fmla="*/ 73659 w 130809"/>
                  <a:gd name="connsiteY4" fmla="*/ 132080 h 175259"/>
                  <a:gd name="connsiteX5" fmla="*/ 55879 w 130809"/>
                  <a:gd name="connsiteY5" fmla="*/ 129540 h 175259"/>
                  <a:gd name="connsiteX6" fmla="*/ 40639 w 130809"/>
                  <a:gd name="connsiteY6" fmla="*/ 123190 h 175259"/>
                  <a:gd name="connsiteX7" fmla="*/ 40639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39 w 130809"/>
                  <a:gd name="connsiteY10" fmla="*/ 3810 h 175259"/>
                  <a:gd name="connsiteX11" fmla="*/ 40639 w 130809"/>
                  <a:gd name="connsiteY11" fmla="*/ 16510 h 175259"/>
                  <a:gd name="connsiteX12" fmla="*/ 59689 w 130809"/>
                  <a:gd name="connsiteY12" fmla="*/ 5080 h 175259"/>
                  <a:gd name="connsiteX13" fmla="*/ 82550 w 130809"/>
                  <a:gd name="connsiteY13" fmla="*/ 0 h 175259"/>
                  <a:gd name="connsiteX14" fmla="*/ 119379 w 130809"/>
                  <a:gd name="connsiteY14" fmla="*/ 17780 h 175259"/>
                  <a:gd name="connsiteX15" fmla="*/ 130809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29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59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79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09" y="64770"/>
                    </a:moveTo>
                    <a:cubicBezTo>
                      <a:pt x="130809" y="74930"/>
                      <a:pt x="129539" y="85090"/>
                      <a:pt x="125729" y="92710"/>
                    </a:cubicBezTo>
                    <a:cubicBezTo>
                      <a:pt x="121920" y="100330"/>
                      <a:pt x="118109" y="107950"/>
                      <a:pt x="113029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79" y="132080"/>
                      <a:pt x="73659" y="132080"/>
                    </a:cubicBezTo>
                    <a:cubicBezTo>
                      <a:pt x="66039" y="132080"/>
                      <a:pt x="60959" y="130810"/>
                      <a:pt x="55879" y="129540"/>
                    </a:cubicBezTo>
                    <a:cubicBezTo>
                      <a:pt x="50800" y="128270"/>
                      <a:pt x="45720" y="125730"/>
                      <a:pt x="40639" y="123190"/>
                    </a:cubicBezTo>
                    <a:lnTo>
                      <a:pt x="40639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39" y="3810"/>
                    </a:lnTo>
                    <a:lnTo>
                      <a:pt x="40639" y="16510"/>
                    </a:lnTo>
                    <a:cubicBezTo>
                      <a:pt x="46989" y="11430"/>
                      <a:pt x="53339" y="7620"/>
                      <a:pt x="59689" y="5080"/>
                    </a:cubicBezTo>
                    <a:cubicBezTo>
                      <a:pt x="66039" y="2540"/>
                      <a:pt x="73659" y="0"/>
                      <a:pt x="82550" y="0"/>
                    </a:cubicBezTo>
                    <a:cubicBezTo>
                      <a:pt x="97789" y="0"/>
                      <a:pt x="110489" y="6350"/>
                      <a:pt x="119379" y="17780"/>
                    </a:cubicBezTo>
                    <a:cubicBezTo>
                      <a:pt x="128270" y="29210"/>
                      <a:pt x="130809" y="45720"/>
                      <a:pt x="130809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59" y="44450"/>
                      <a:pt x="82550" y="39370"/>
                    </a:cubicBezTo>
                    <a:cubicBezTo>
                      <a:pt x="78739" y="34290"/>
                      <a:pt x="72389" y="31750"/>
                      <a:pt x="62229" y="31750"/>
                    </a:cubicBezTo>
                    <a:cubicBezTo>
                      <a:pt x="58420" y="31750"/>
                      <a:pt x="54609" y="31750"/>
                      <a:pt x="50800" y="33020"/>
                    </a:cubicBezTo>
                    <a:cubicBezTo>
                      <a:pt x="46989" y="34290"/>
                      <a:pt x="43179" y="35560"/>
                      <a:pt x="39370" y="38100"/>
                    </a:cubicBezTo>
                    <a:lnTo>
                      <a:pt x="39370" y="101600"/>
                    </a:lnTo>
                    <a:cubicBezTo>
                      <a:pt x="41909" y="102870"/>
                      <a:pt x="44450" y="102870"/>
                      <a:pt x="48259" y="104140"/>
                    </a:cubicBezTo>
                    <a:cubicBezTo>
                      <a:pt x="50800" y="104140"/>
                      <a:pt x="54609" y="104140"/>
                      <a:pt x="57150" y="104140"/>
                    </a:cubicBezTo>
                    <a:cubicBezTo>
                      <a:pt x="67309" y="104140"/>
                      <a:pt x="76200" y="101600"/>
                      <a:pt x="81279" y="95250"/>
                    </a:cubicBezTo>
                    <a:cubicBezTo>
                      <a:pt x="86359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0F3642B2-82E5-A045-8F7D-FF249AD7AEC2}"/>
                  </a:ext>
                </a:extLst>
              </p:cNvPr>
              <p:cNvSpPr/>
              <p:nvPr/>
            </p:nvSpPr>
            <p:spPr>
              <a:xfrm>
                <a:off x="19095719" y="3439159"/>
                <a:ext cx="119380" cy="132080"/>
              </a:xfrm>
              <a:custGeom>
                <a:avLst/>
                <a:gdLst>
                  <a:gd name="connsiteX0" fmla="*/ 74930 w 119380"/>
                  <a:gd name="connsiteY0" fmla="*/ 132080 h 132080"/>
                  <a:gd name="connsiteX1" fmla="*/ 44450 w 119380"/>
                  <a:gd name="connsiteY1" fmla="*/ 128270 h 132080"/>
                  <a:gd name="connsiteX2" fmla="*/ 20320 w 119380"/>
                  <a:gd name="connsiteY2" fmla="*/ 116840 h 132080"/>
                  <a:gd name="connsiteX3" fmla="*/ 5080 w 119380"/>
                  <a:gd name="connsiteY3" fmla="*/ 96520 h 132080"/>
                  <a:gd name="connsiteX4" fmla="*/ 0 w 119380"/>
                  <a:gd name="connsiteY4" fmla="*/ 67310 h 132080"/>
                  <a:gd name="connsiteX5" fmla="*/ 6350 w 119380"/>
                  <a:gd name="connsiteY5" fmla="*/ 36830 h 132080"/>
                  <a:gd name="connsiteX6" fmla="*/ 22861 w 119380"/>
                  <a:gd name="connsiteY6" fmla="*/ 15240 h 132080"/>
                  <a:gd name="connsiteX7" fmla="*/ 45720 w 119380"/>
                  <a:gd name="connsiteY7" fmla="*/ 3810 h 132080"/>
                  <a:gd name="connsiteX8" fmla="*/ 73661 w 119380"/>
                  <a:gd name="connsiteY8" fmla="*/ 0 h 132080"/>
                  <a:gd name="connsiteX9" fmla="*/ 97791 w 119380"/>
                  <a:gd name="connsiteY9" fmla="*/ 2540 h 132080"/>
                  <a:gd name="connsiteX10" fmla="*/ 118111 w 119380"/>
                  <a:gd name="connsiteY10" fmla="*/ 10160 h 132080"/>
                  <a:gd name="connsiteX11" fmla="*/ 118111 w 119380"/>
                  <a:gd name="connsiteY11" fmla="*/ 44450 h 132080"/>
                  <a:gd name="connsiteX12" fmla="*/ 113030 w 119380"/>
                  <a:gd name="connsiteY12" fmla="*/ 44450 h 132080"/>
                  <a:gd name="connsiteX13" fmla="*/ 107950 w 119380"/>
                  <a:gd name="connsiteY13" fmla="*/ 39370 h 132080"/>
                  <a:gd name="connsiteX14" fmla="*/ 100330 w 119380"/>
                  <a:gd name="connsiteY14" fmla="*/ 34290 h 132080"/>
                  <a:gd name="connsiteX15" fmla="*/ 90170 w 119380"/>
                  <a:gd name="connsiteY15" fmla="*/ 30480 h 132080"/>
                  <a:gd name="connsiteX16" fmla="*/ 77470 w 119380"/>
                  <a:gd name="connsiteY16" fmla="*/ 29210 h 132080"/>
                  <a:gd name="connsiteX17" fmla="*/ 53341 w 119380"/>
                  <a:gd name="connsiteY17" fmla="*/ 39370 h 132080"/>
                  <a:gd name="connsiteX18" fmla="*/ 44450 w 119380"/>
                  <a:gd name="connsiteY18" fmla="*/ 67310 h 132080"/>
                  <a:gd name="connsiteX19" fmla="*/ 53341 w 119380"/>
                  <a:gd name="connsiteY19" fmla="*/ 95250 h 132080"/>
                  <a:gd name="connsiteX20" fmla="*/ 78741 w 119380"/>
                  <a:gd name="connsiteY20" fmla="*/ 104140 h 132080"/>
                  <a:gd name="connsiteX21" fmla="*/ 92711 w 119380"/>
                  <a:gd name="connsiteY21" fmla="*/ 102870 h 132080"/>
                  <a:gd name="connsiteX22" fmla="*/ 102870 w 119380"/>
                  <a:gd name="connsiteY22" fmla="*/ 99060 h 132080"/>
                  <a:gd name="connsiteX23" fmla="*/ 109220 w 119380"/>
                  <a:gd name="connsiteY23" fmla="*/ 93980 h 132080"/>
                  <a:gd name="connsiteX24" fmla="*/ 114300 w 119380"/>
                  <a:gd name="connsiteY24" fmla="*/ 88900 h 132080"/>
                  <a:gd name="connsiteX25" fmla="*/ 119380 w 119380"/>
                  <a:gd name="connsiteY25" fmla="*/ 88900 h 132080"/>
                  <a:gd name="connsiteX26" fmla="*/ 119380 w 119380"/>
                  <a:gd name="connsiteY26" fmla="*/ 123190 h 132080"/>
                  <a:gd name="connsiteX27" fmla="*/ 99061 w 119380"/>
                  <a:gd name="connsiteY27" fmla="*/ 130810 h 132080"/>
                  <a:gd name="connsiteX28" fmla="*/ 74930 w 119380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80">
                    <a:moveTo>
                      <a:pt x="74930" y="132080"/>
                    </a:moveTo>
                    <a:cubicBezTo>
                      <a:pt x="63500" y="132080"/>
                      <a:pt x="54611" y="130810"/>
                      <a:pt x="44450" y="128270"/>
                    </a:cubicBezTo>
                    <a:cubicBezTo>
                      <a:pt x="35561" y="125730"/>
                      <a:pt x="27941" y="121920"/>
                      <a:pt x="20320" y="116840"/>
                    </a:cubicBezTo>
                    <a:cubicBezTo>
                      <a:pt x="13970" y="111760"/>
                      <a:pt x="8891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41" y="45720"/>
                      <a:pt x="6350" y="36830"/>
                    </a:cubicBezTo>
                    <a:cubicBezTo>
                      <a:pt x="10161" y="27940"/>
                      <a:pt x="15241" y="21590"/>
                      <a:pt x="22861" y="15240"/>
                    </a:cubicBezTo>
                    <a:cubicBezTo>
                      <a:pt x="29211" y="10160"/>
                      <a:pt x="36830" y="6350"/>
                      <a:pt x="45720" y="3810"/>
                    </a:cubicBezTo>
                    <a:cubicBezTo>
                      <a:pt x="54611" y="1270"/>
                      <a:pt x="63500" y="0"/>
                      <a:pt x="73661" y="0"/>
                    </a:cubicBezTo>
                    <a:cubicBezTo>
                      <a:pt x="82550" y="0"/>
                      <a:pt x="90170" y="1270"/>
                      <a:pt x="97791" y="2540"/>
                    </a:cubicBezTo>
                    <a:cubicBezTo>
                      <a:pt x="105411" y="3810"/>
                      <a:pt x="111761" y="6350"/>
                      <a:pt x="118111" y="10160"/>
                    </a:cubicBezTo>
                    <a:lnTo>
                      <a:pt x="118111" y="44450"/>
                    </a:lnTo>
                    <a:lnTo>
                      <a:pt x="113030" y="44450"/>
                    </a:lnTo>
                    <a:cubicBezTo>
                      <a:pt x="111761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91" y="33020"/>
                      <a:pt x="93980" y="31750"/>
                      <a:pt x="90170" y="30480"/>
                    </a:cubicBezTo>
                    <a:cubicBezTo>
                      <a:pt x="86361" y="29210"/>
                      <a:pt x="82550" y="29210"/>
                      <a:pt x="77470" y="29210"/>
                    </a:cubicBezTo>
                    <a:cubicBezTo>
                      <a:pt x="67311" y="29210"/>
                      <a:pt x="58420" y="33020"/>
                      <a:pt x="53341" y="39370"/>
                    </a:cubicBezTo>
                    <a:cubicBezTo>
                      <a:pt x="46991" y="45720"/>
                      <a:pt x="44450" y="55880"/>
                      <a:pt x="44450" y="67310"/>
                    </a:cubicBezTo>
                    <a:cubicBezTo>
                      <a:pt x="44450" y="78740"/>
                      <a:pt x="46991" y="88900"/>
                      <a:pt x="53341" y="95250"/>
                    </a:cubicBezTo>
                    <a:cubicBezTo>
                      <a:pt x="59691" y="101600"/>
                      <a:pt x="67311" y="104140"/>
                      <a:pt x="78741" y="104140"/>
                    </a:cubicBezTo>
                    <a:cubicBezTo>
                      <a:pt x="83820" y="104140"/>
                      <a:pt x="88900" y="104140"/>
                      <a:pt x="92711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11" y="97790"/>
                      <a:pt x="107950" y="96520"/>
                      <a:pt x="109220" y="93980"/>
                    </a:cubicBezTo>
                    <a:cubicBezTo>
                      <a:pt x="110491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61" y="130810"/>
                    </a:cubicBezTo>
                    <a:cubicBezTo>
                      <a:pt x="91441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5D890594-635E-464F-9673-5056CEF7809D}"/>
                  </a:ext>
                </a:extLst>
              </p:cNvPr>
              <p:cNvSpPr/>
              <p:nvPr/>
            </p:nvSpPr>
            <p:spPr>
              <a:xfrm>
                <a:off x="19241769" y="34404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61 w 133350"/>
                  <a:gd name="connsiteY1" fmla="*/ 127000 h 127000"/>
                  <a:gd name="connsiteX2" fmla="*/ 53341 w 133350"/>
                  <a:gd name="connsiteY2" fmla="*/ 77470 h 127000"/>
                  <a:gd name="connsiteX3" fmla="*/ 40641 w 133350"/>
                  <a:gd name="connsiteY3" fmla="*/ 77470 h 127000"/>
                  <a:gd name="connsiteX4" fmla="*/ 40641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41 w 133350"/>
                  <a:gd name="connsiteY7" fmla="*/ 1270 h 127000"/>
                  <a:gd name="connsiteX8" fmla="*/ 40641 w 133350"/>
                  <a:gd name="connsiteY8" fmla="*/ 52070 h 127000"/>
                  <a:gd name="connsiteX9" fmla="*/ 55880 w 133350"/>
                  <a:gd name="connsiteY9" fmla="*/ 49530 h 127000"/>
                  <a:gd name="connsiteX10" fmla="*/ 66041 w 133350"/>
                  <a:gd name="connsiteY10" fmla="*/ 36830 h 127000"/>
                  <a:gd name="connsiteX11" fmla="*/ 69850 w 133350"/>
                  <a:gd name="connsiteY11" fmla="*/ 29210 h 127000"/>
                  <a:gd name="connsiteX12" fmla="*/ 73661 w 133350"/>
                  <a:gd name="connsiteY12" fmla="*/ 21590 h 127000"/>
                  <a:gd name="connsiteX13" fmla="*/ 87630 w 133350"/>
                  <a:gd name="connsiteY13" fmla="*/ 5080 h 127000"/>
                  <a:gd name="connsiteX14" fmla="*/ 110491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41 w 133350"/>
                  <a:gd name="connsiteY19" fmla="*/ 36830 h 127000"/>
                  <a:gd name="connsiteX20" fmla="*/ 97791 w 133350"/>
                  <a:gd name="connsiteY20" fmla="*/ 46990 h 127000"/>
                  <a:gd name="connsiteX21" fmla="*/ 92711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61" y="127000"/>
                    </a:lnTo>
                    <a:lnTo>
                      <a:pt x="53341" y="77470"/>
                    </a:lnTo>
                    <a:lnTo>
                      <a:pt x="40641" y="77470"/>
                    </a:lnTo>
                    <a:lnTo>
                      <a:pt x="40641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41" y="1270"/>
                    </a:lnTo>
                    <a:lnTo>
                      <a:pt x="40641" y="52070"/>
                    </a:lnTo>
                    <a:cubicBezTo>
                      <a:pt x="48261" y="52070"/>
                      <a:pt x="53341" y="50800"/>
                      <a:pt x="55880" y="49530"/>
                    </a:cubicBezTo>
                    <a:cubicBezTo>
                      <a:pt x="58420" y="48260"/>
                      <a:pt x="62230" y="44450"/>
                      <a:pt x="66041" y="36830"/>
                    </a:cubicBezTo>
                    <a:cubicBezTo>
                      <a:pt x="67311" y="34290"/>
                      <a:pt x="68580" y="33020"/>
                      <a:pt x="69850" y="29210"/>
                    </a:cubicBezTo>
                    <a:cubicBezTo>
                      <a:pt x="71120" y="25400"/>
                      <a:pt x="72391" y="24130"/>
                      <a:pt x="73661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11" y="1270"/>
                      <a:pt x="100330" y="0"/>
                      <a:pt x="110491" y="0"/>
                    </a:cubicBezTo>
                    <a:cubicBezTo>
                      <a:pt x="113030" y="0"/>
                      <a:pt x="116841" y="0"/>
                      <a:pt x="119380" y="0"/>
                    </a:cubicBezTo>
                    <a:cubicBezTo>
                      <a:pt x="121920" y="0"/>
                      <a:pt x="124461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91" y="33020"/>
                      <a:pt x="106680" y="34290"/>
                      <a:pt x="104141" y="36830"/>
                    </a:cubicBezTo>
                    <a:cubicBezTo>
                      <a:pt x="101600" y="39370"/>
                      <a:pt x="99061" y="41910"/>
                      <a:pt x="97791" y="46990"/>
                    </a:cubicBezTo>
                    <a:cubicBezTo>
                      <a:pt x="96520" y="50800"/>
                      <a:pt x="95250" y="53340"/>
                      <a:pt x="92711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3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8216625" y="3700779"/>
              <a:ext cx="1078230" cy="212090"/>
              <a:chOff x="17814289" y="3700779"/>
              <a:chExt cx="1078230" cy="212090"/>
            </a:xfrm>
            <a:solidFill>
              <a:schemeClr val="tx1"/>
            </a:solidFill>
          </p:grpSpPr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51B1AF-ABDA-4447-B6D3-9549866D3EBF}"/>
                  </a:ext>
                </a:extLst>
              </p:cNvPr>
              <p:cNvSpPr/>
              <p:nvPr/>
            </p:nvSpPr>
            <p:spPr>
              <a:xfrm>
                <a:off x="17814289" y="3700779"/>
                <a:ext cx="142240" cy="166370"/>
              </a:xfrm>
              <a:custGeom>
                <a:avLst/>
                <a:gdLst>
                  <a:gd name="connsiteX0" fmla="*/ 142241 w 142240"/>
                  <a:gd name="connsiteY0" fmla="*/ 113030 h 166370"/>
                  <a:gd name="connsiteX1" fmla="*/ 137161 w 142240"/>
                  <a:gd name="connsiteY1" fmla="*/ 135890 h 166370"/>
                  <a:gd name="connsiteX2" fmla="*/ 124461 w 142240"/>
                  <a:gd name="connsiteY2" fmla="*/ 152400 h 166370"/>
                  <a:gd name="connsiteX3" fmla="*/ 102871 w 142240"/>
                  <a:gd name="connsiteY3" fmla="*/ 163830 h 166370"/>
                  <a:gd name="connsiteX4" fmla="*/ 76200 w 142240"/>
                  <a:gd name="connsiteY4" fmla="*/ 166370 h 166370"/>
                  <a:gd name="connsiteX5" fmla="*/ 0 w 142240"/>
                  <a:gd name="connsiteY5" fmla="*/ 166370 h 166370"/>
                  <a:gd name="connsiteX6" fmla="*/ 0 w 142240"/>
                  <a:gd name="connsiteY6" fmla="*/ 0 h 166370"/>
                  <a:gd name="connsiteX7" fmla="*/ 129541 w 142240"/>
                  <a:gd name="connsiteY7" fmla="*/ 0 h 166370"/>
                  <a:gd name="connsiteX8" fmla="*/ 129541 w 142240"/>
                  <a:gd name="connsiteY8" fmla="*/ 31750 h 166370"/>
                  <a:gd name="connsiteX9" fmla="*/ 43180 w 142240"/>
                  <a:gd name="connsiteY9" fmla="*/ 31750 h 166370"/>
                  <a:gd name="connsiteX10" fmla="*/ 43180 w 142240"/>
                  <a:gd name="connsiteY10" fmla="*/ 60960 h 166370"/>
                  <a:gd name="connsiteX11" fmla="*/ 77471 w 142240"/>
                  <a:gd name="connsiteY11" fmla="*/ 60960 h 166370"/>
                  <a:gd name="connsiteX12" fmla="*/ 105411 w 142240"/>
                  <a:gd name="connsiteY12" fmla="*/ 63500 h 166370"/>
                  <a:gd name="connsiteX13" fmla="*/ 124461 w 142240"/>
                  <a:gd name="connsiteY13" fmla="*/ 72390 h 166370"/>
                  <a:gd name="connsiteX14" fmla="*/ 137161 w 142240"/>
                  <a:gd name="connsiteY14" fmla="*/ 88900 h 166370"/>
                  <a:gd name="connsiteX15" fmla="*/ 142241 w 142240"/>
                  <a:gd name="connsiteY15" fmla="*/ 113030 h 166370"/>
                  <a:gd name="connsiteX16" fmla="*/ 97791 w 142240"/>
                  <a:gd name="connsiteY16" fmla="*/ 114300 h 166370"/>
                  <a:gd name="connsiteX17" fmla="*/ 96521 w 142240"/>
                  <a:gd name="connsiteY17" fmla="*/ 106680 h 166370"/>
                  <a:gd name="connsiteX18" fmla="*/ 92711 w 142240"/>
                  <a:gd name="connsiteY18" fmla="*/ 100330 h 166370"/>
                  <a:gd name="connsiteX19" fmla="*/ 83821 w 142240"/>
                  <a:gd name="connsiteY19" fmla="*/ 95250 h 166370"/>
                  <a:gd name="connsiteX20" fmla="*/ 69850 w 142240"/>
                  <a:gd name="connsiteY20" fmla="*/ 93980 h 166370"/>
                  <a:gd name="connsiteX21" fmla="*/ 43180 w 142240"/>
                  <a:gd name="connsiteY21" fmla="*/ 93980 h 166370"/>
                  <a:gd name="connsiteX22" fmla="*/ 43180 w 142240"/>
                  <a:gd name="connsiteY22" fmla="*/ 135890 h 166370"/>
                  <a:gd name="connsiteX23" fmla="*/ 69850 w 142240"/>
                  <a:gd name="connsiteY23" fmla="*/ 135890 h 166370"/>
                  <a:gd name="connsiteX24" fmla="*/ 82550 w 142240"/>
                  <a:gd name="connsiteY24" fmla="*/ 134620 h 166370"/>
                  <a:gd name="connsiteX25" fmla="*/ 91441 w 142240"/>
                  <a:gd name="connsiteY25" fmla="*/ 129540 h 166370"/>
                  <a:gd name="connsiteX26" fmla="*/ 96521 w 142240"/>
                  <a:gd name="connsiteY26" fmla="*/ 123190 h 166370"/>
                  <a:gd name="connsiteX27" fmla="*/ 97791 w 142240"/>
                  <a:gd name="connsiteY27" fmla="*/ 11430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2240" h="166370">
                    <a:moveTo>
                      <a:pt x="142241" y="113030"/>
                    </a:moveTo>
                    <a:cubicBezTo>
                      <a:pt x="142241" y="120650"/>
                      <a:pt x="140971" y="128270"/>
                      <a:pt x="137161" y="135890"/>
                    </a:cubicBezTo>
                    <a:cubicBezTo>
                      <a:pt x="133350" y="143510"/>
                      <a:pt x="129541" y="148590"/>
                      <a:pt x="124461" y="152400"/>
                    </a:cubicBezTo>
                    <a:cubicBezTo>
                      <a:pt x="118111" y="157480"/>
                      <a:pt x="110491" y="161290"/>
                      <a:pt x="102871" y="163830"/>
                    </a:cubicBezTo>
                    <a:cubicBezTo>
                      <a:pt x="95250" y="166370"/>
                      <a:pt x="86361" y="166370"/>
                      <a:pt x="76200" y="166370"/>
                    </a:cubicBezTo>
                    <a:lnTo>
                      <a:pt x="0" y="166370"/>
                    </a:lnTo>
                    <a:lnTo>
                      <a:pt x="0" y="0"/>
                    </a:lnTo>
                    <a:lnTo>
                      <a:pt x="129541" y="0"/>
                    </a:lnTo>
                    <a:lnTo>
                      <a:pt x="129541" y="31750"/>
                    </a:lnTo>
                    <a:lnTo>
                      <a:pt x="43180" y="31750"/>
                    </a:lnTo>
                    <a:lnTo>
                      <a:pt x="43180" y="60960"/>
                    </a:lnTo>
                    <a:lnTo>
                      <a:pt x="77471" y="60960"/>
                    </a:lnTo>
                    <a:cubicBezTo>
                      <a:pt x="88900" y="60960"/>
                      <a:pt x="99061" y="62230"/>
                      <a:pt x="105411" y="63500"/>
                    </a:cubicBezTo>
                    <a:cubicBezTo>
                      <a:pt x="111761" y="64770"/>
                      <a:pt x="119380" y="68580"/>
                      <a:pt x="124461" y="72390"/>
                    </a:cubicBezTo>
                    <a:cubicBezTo>
                      <a:pt x="130811" y="77470"/>
                      <a:pt x="134621" y="82550"/>
                      <a:pt x="137161" y="88900"/>
                    </a:cubicBezTo>
                    <a:cubicBezTo>
                      <a:pt x="139700" y="95250"/>
                      <a:pt x="142241" y="105410"/>
                      <a:pt x="142241" y="113030"/>
                    </a:cubicBezTo>
                    <a:close/>
                    <a:moveTo>
                      <a:pt x="97791" y="114300"/>
                    </a:moveTo>
                    <a:cubicBezTo>
                      <a:pt x="97791" y="111760"/>
                      <a:pt x="97791" y="109220"/>
                      <a:pt x="96521" y="106680"/>
                    </a:cubicBezTo>
                    <a:cubicBezTo>
                      <a:pt x="95250" y="104140"/>
                      <a:pt x="95250" y="101600"/>
                      <a:pt x="92711" y="100330"/>
                    </a:cubicBezTo>
                    <a:cubicBezTo>
                      <a:pt x="90171" y="97790"/>
                      <a:pt x="87630" y="96520"/>
                      <a:pt x="83821" y="95250"/>
                    </a:cubicBezTo>
                    <a:cubicBezTo>
                      <a:pt x="80011" y="93980"/>
                      <a:pt x="74930" y="93980"/>
                      <a:pt x="69850" y="93980"/>
                    </a:cubicBezTo>
                    <a:lnTo>
                      <a:pt x="43180" y="93980"/>
                    </a:lnTo>
                    <a:lnTo>
                      <a:pt x="43180" y="135890"/>
                    </a:lnTo>
                    <a:lnTo>
                      <a:pt x="69850" y="135890"/>
                    </a:lnTo>
                    <a:cubicBezTo>
                      <a:pt x="74930" y="135890"/>
                      <a:pt x="78741" y="135890"/>
                      <a:pt x="82550" y="134620"/>
                    </a:cubicBezTo>
                    <a:cubicBezTo>
                      <a:pt x="86361" y="133350"/>
                      <a:pt x="88900" y="132080"/>
                      <a:pt x="91441" y="129540"/>
                    </a:cubicBezTo>
                    <a:cubicBezTo>
                      <a:pt x="93980" y="128270"/>
                      <a:pt x="95250" y="125730"/>
                      <a:pt x="96521" y="123190"/>
                    </a:cubicBezTo>
                    <a:cubicBezTo>
                      <a:pt x="97791" y="120650"/>
                      <a:pt x="97791" y="116840"/>
                      <a:pt x="97791" y="11430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9892BABA-5D2E-8E44-9F61-CCFED0F12532}"/>
                  </a:ext>
                </a:extLst>
              </p:cNvPr>
              <p:cNvSpPr/>
              <p:nvPr/>
            </p:nvSpPr>
            <p:spPr>
              <a:xfrm>
                <a:off x="17976850" y="3738879"/>
                <a:ext cx="124460" cy="132079"/>
              </a:xfrm>
              <a:custGeom>
                <a:avLst/>
                <a:gdLst>
                  <a:gd name="connsiteX0" fmla="*/ 85089 w 124460"/>
                  <a:gd name="connsiteY0" fmla="*/ 115570 h 132079"/>
                  <a:gd name="connsiteX1" fmla="*/ 77470 w 124460"/>
                  <a:gd name="connsiteY1" fmla="*/ 121920 h 132079"/>
                  <a:gd name="connsiteX2" fmla="*/ 68580 w 124460"/>
                  <a:gd name="connsiteY2" fmla="*/ 127000 h 132079"/>
                  <a:gd name="connsiteX3" fmla="*/ 55880 w 124460"/>
                  <a:gd name="connsiteY3" fmla="*/ 130810 h 132079"/>
                  <a:gd name="connsiteX4" fmla="*/ 41911 w 124460"/>
                  <a:gd name="connsiteY4" fmla="*/ 132080 h 132079"/>
                  <a:gd name="connsiteX5" fmla="*/ 11430 w 124460"/>
                  <a:gd name="connsiteY5" fmla="*/ 120650 h 132079"/>
                  <a:gd name="connsiteX6" fmla="*/ 0 w 124460"/>
                  <a:gd name="connsiteY6" fmla="*/ 92710 h 132079"/>
                  <a:gd name="connsiteX7" fmla="*/ 6350 w 124460"/>
                  <a:gd name="connsiteY7" fmla="*/ 69850 h 132079"/>
                  <a:gd name="connsiteX8" fmla="*/ 24130 w 124460"/>
                  <a:gd name="connsiteY8" fmla="*/ 55880 h 132079"/>
                  <a:gd name="connsiteX9" fmla="*/ 52070 w 124460"/>
                  <a:gd name="connsiteY9" fmla="*/ 48260 h 132079"/>
                  <a:gd name="connsiteX10" fmla="*/ 86361 w 124460"/>
                  <a:gd name="connsiteY10" fmla="*/ 45720 h 132079"/>
                  <a:gd name="connsiteX11" fmla="*/ 86361 w 124460"/>
                  <a:gd name="connsiteY11" fmla="*/ 45720 h 132079"/>
                  <a:gd name="connsiteX12" fmla="*/ 77470 w 124460"/>
                  <a:gd name="connsiteY12" fmla="*/ 31750 h 132079"/>
                  <a:gd name="connsiteX13" fmla="*/ 52070 w 124460"/>
                  <a:gd name="connsiteY13" fmla="*/ 27940 h 132079"/>
                  <a:gd name="connsiteX14" fmla="*/ 30480 w 124460"/>
                  <a:gd name="connsiteY14" fmla="*/ 31750 h 132079"/>
                  <a:gd name="connsiteX15" fmla="*/ 13970 w 124460"/>
                  <a:gd name="connsiteY15" fmla="*/ 36830 h 132079"/>
                  <a:gd name="connsiteX16" fmla="*/ 10161 w 124460"/>
                  <a:gd name="connsiteY16" fmla="*/ 36830 h 132079"/>
                  <a:gd name="connsiteX17" fmla="*/ 10161 w 124460"/>
                  <a:gd name="connsiteY17" fmla="*/ 6350 h 132079"/>
                  <a:gd name="connsiteX18" fmla="*/ 30480 w 124460"/>
                  <a:gd name="connsiteY18" fmla="*/ 2540 h 132079"/>
                  <a:gd name="connsiteX19" fmla="*/ 59689 w 124460"/>
                  <a:gd name="connsiteY19" fmla="*/ 0 h 132079"/>
                  <a:gd name="connsiteX20" fmla="*/ 109220 w 124460"/>
                  <a:gd name="connsiteY20" fmla="*/ 10160 h 132079"/>
                  <a:gd name="connsiteX21" fmla="*/ 124461 w 124460"/>
                  <a:gd name="connsiteY21" fmla="*/ 43180 h 132079"/>
                  <a:gd name="connsiteX22" fmla="*/ 124461 w 124460"/>
                  <a:gd name="connsiteY22" fmla="*/ 128270 h 132079"/>
                  <a:gd name="connsiteX23" fmla="*/ 85089 w 124460"/>
                  <a:gd name="connsiteY23" fmla="*/ 128270 h 132079"/>
                  <a:gd name="connsiteX24" fmla="*/ 85089 w 124460"/>
                  <a:gd name="connsiteY24" fmla="*/ 115570 h 132079"/>
                  <a:gd name="connsiteX25" fmla="*/ 85089 w 124460"/>
                  <a:gd name="connsiteY25" fmla="*/ 95250 h 132079"/>
                  <a:gd name="connsiteX26" fmla="*/ 85089 w 124460"/>
                  <a:gd name="connsiteY26" fmla="*/ 69850 h 132079"/>
                  <a:gd name="connsiteX27" fmla="*/ 67311 w 124460"/>
                  <a:gd name="connsiteY27" fmla="*/ 71120 h 132079"/>
                  <a:gd name="connsiteX28" fmla="*/ 53339 w 124460"/>
                  <a:gd name="connsiteY28" fmla="*/ 73660 h 132079"/>
                  <a:gd name="connsiteX29" fmla="*/ 44450 w 124460"/>
                  <a:gd name="connsiteY29" fmla="*/ 78740 h 132079"/>
                  <a:gd name="connsiteX30" fmla="*/ 41911 w 124460"/>
                  <a:gd name="connsiteY30" fmla="*/ 87630 h 132079"/>
                  <a:gd name="connsiteX31" fmla="*/ 43180 w 124460"/>
                  <a:gd name="connsiteY31" fmla="*/ 93980 h 132079"/>
                  <a:gd name="connsiteX32" fmla="*/ 46989 w 124460"/>
                  <a:gd name="connsiteY32" fmla="*/ 99060 h 132079"/>
                  <a:gd name="connsiteX33" fmla="*/ 53339 w 124460"/>
                  <a:gd name="connsiteY33" fmla="*/ 102870 h 132079"/>
                  <a:gd name="connsiteX34" fmla="*/ 64770 w 124460"/>
                  <a:gd name="connsiteY34" fmla="*/ 104140 h 132079"/>
                  <a:gd name="connsiteX35" fmla="*/ 77470 w 124460"/>
                  <a:gd name="connsiteY35" fmla="*/ 101600 h 132079"/>
                  <a:gd name="connsiteX36" fmla="*/ 85089 w 124460"/>
                  <a:gd name="connsiteY36" fmla="*/ 9525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2079">
                    <a:moveTo>
                      <a:pt x="85089" y="115570"/>
                    </a:moveTo>
                    <a:cubicBezTo>
                      <a:pt x="82550" y="116840"/>
                      <a:pt x="80011" y="119380"/>
                      <a:pt x="77470" y="121920"/>
                    </a:cubicBezTo>
                    <a:cubicBezTo>
                      <a:pt x="74930" y="124460"/>
                      <a:pt x="71120" y="125730"/>
                      <a:pt x="68580" y="127000"/>
                    </a:cubicBezTo>
                    <a:cubicBezTo>
                      <a:pt x="64770" y="128270"/>
                      <a:pt x="60961" y="129540"/>
                      <a:pt x="55880" y="130810"/>
                    </a:cubicBezTo>
                    <a:cubicBezTo>
                      <a:pt x="50800" y="132080"/>
                      <a:pt x="46989" y="132080"/>
                      <a:pt x="41911" y="132080"/>
                    </a:cubicBezTo>
                    <a:cubicBezTo>
                      <a:pt x="30480" y="132080"/>
                      <a:pt x="20320" y="128270"/>
                      <a:pt x="11430" y="120650"/>
                    </a:cubicBezTo>
                    <a:cubicBezTo>
                      <a:pt x="2539" y="113030"/>
                      <a:pt x="0" y="104140"/>
                      <a:pt x="0" y="92710"/>
                    </a:cubicBezTo>
                    <a:cubicBezTo>
                      <a:pt x="0" y="83820"/>
                      <a:pt x="2539" y="76200"/>
                      <a:pt x="6350" y="69850"/>
                    </a:cubicBezTo>
                    <a:cubicBezTo>
                      <a:pt x="10161" y="63500"/>
                      <a:pt x="16511" y="59690"/>
                      <a:pt x="24130" y="55880"/>
                    </a:cubicBezTo>
                    <a:cubicBezTo>
                      <a:pt x="31750" y="52070"/>
                      <a:pt x="40639" y="49530"/>
                      <a:pt x="52070" y="48260"/>
                    </a:cubicBezTo>
                    <a:cubicBezTo>
                      <a:pt x="63500" y="46990"/>
                      <a:pt x="74930" y="45720"/>
                      <a:pt x="86361" y="4572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5570"/>
                    </a:lnTo>
                    <a:close/>
                    <a:moveTo>
                      <a:pt x="85089" y="95250"/>
                    </a:moveTo>
                    <a:lnTo>
                      <a:pt x="85089" y="69850"/>
                    </a:lnTo>
                    <a:cubicBezTo>
                      <a:pt x="80011" y="69850"/>
                      <a:pt x="73661" y="71120"/>
                      <a:pt x="67311" y="71120"/>
                    </a:cubicBezTo>
                    <a:cubicBezTo>
                      <a:pt x="60961" y="72390"/>
                      <a:pt x="55880" y="72390"/>
                      <a:pt x="53339" y="73660"/>
                    </a:cubicBezTo>
                    <a:cubicBezTo>
                      <a:pt x="49530" y="74930"/>
                      <a:pt x="45720" y="76200"/>
                      <a:pt x="44450" y="78740"/>
                    </a:cubicBezTo>
                    <a:cubicBezTo>
                      <a:pt x="41911" y="81280"/>
                      <a:pt x="41911" y="83820"/>
                      <a:pt x="41911" y="87630"/>
                    </a:cubicBezTo>
                    <a:cubicBezTo>
                      <a:pt x="41911" y="90170"/>
                      <a:pt x="41911" y="92710"/>
                      <a:pt x="43180" y="93980"/>
                    </a:cubicBezTo>
                    <a:cubicBezTo>
                      <a:pt x="44450" y="95250"/>
                      <a:pt x="44450" y="97790"/>
                      <a:pt x="46989" y="99060"/>
                    </a:cubicBezTo>
                    <a:cubicBezTo>
                      <a:pt x="48261" y="100330"/>
                      <a:pt x="50800" y="101600"/>
                      <a:pt x="53339" y="102870"/>
                    </a:cubicBezTo>
                    <a:cubicBezTo>
                      <a:pt x="55880" y="104140"/>
                      <a:pt x="59689" y="104140"/>
                      <a:pt x="64770" y="104140"/>
                    </a:cubicBezTo>
                    <a:cubicBezTo>
                      <a:pt x="68580" y="104140"/>
                      <a:pt x="72389" y="102870"/>
                      <a:pt x="77470" y="101600"/>
                    </a:cubicBezTo>
                    <a:cubicBezTo>
                      <a:pt x="77470" y="100330"/>
                      <a:pt x="81280" y="97790"/>
                      <a:pt x="85089" y="952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28CE4CA-84F0-0E42-AA67-FE089FA41766}"/>
                  </a:ext>
                </a:extLst>
              </p:cNvPr>
              <p:cNvSpPr/>
              <p:nvPr/>
            </p:nvSpPr>
            <p:spPr>
              <a:xfrm>
                <a:off x="18138139" y="3737609"/>
                <a:ext cx="130810" cy="175260"/>
              </a:xfrm>
              <a:custGeom>
                <a:avLst/>
                <a:gdLst>
                  <a:gd name="connsiteX0" fmla="*/ 130811 w 130810"/>
                  <a:gd name="connsiteY0" fmla="*/ 64770 h 175260"/>
                  <a:gd name="connsiteX1" fmla="*/ 125730 w 130810"/>
                  <a:gd name="connsiteY1" fmla="*/ 92710 h 175260"/>
                  <a:gd name="connsiteX2" fmla="*/ 113030 w 130810"/>
                  <a:gd name="connsiteY2" fmla="*/ 114300 h 175260"/>
                  <a:gd name="connsiteX3" fmla="*/ 95250 w 130810"/>
                  <a:gd name="connsiteY3" fmla="*/ 127000 h 175260"/>
                  <a:gd name="connsiteX4" fmla="*/ 73661 w 130810"/>
                  <a:gd name="connsiteY4" fmla="*/ 132080 h 175260"/>
                  <a:gd name="connsiteX5" fmla="*/ 55880 w 130810"/>
                  <a:gd name="connsiteY5" fmla="*/ 129540 h 175260"/>
                  <a:gd name="connsiteX6" fmla="*/ 40641 w 130810"/>
                  <a:gd name="connsiteY6" fmla="*/ 123190 h 175260"/>
                  <a:gd name="connsiteX7" fmla="*/ 40641 w 130810"/>
                  <a:gd name="connsiteY7" fmla="*/ 175260 h 175260"/>
                  <a:gd name="connsiteX8" fmla="*/ 0 w 130810"/>
                  <a:gd name="connsiteY8" fmla="*/ 175260 h 175260"/>
                  <a:gd name="connsiteX9" fmla="*/ 0 w 130810"/>
                  <a:gd name="connsiteY9" fmla="*/ 3810 h 175260"/>
                  <a:gd name="connsiteX10" fmla="*/ 40641 w 130810"/>
                  <a:gd name="connsiteY10" fmla="*/ 3810 h 175260"/>
                  <a:gd name="connsiteX11" fmla="*/ 40641 w 130810"/>
                  <a:gd name="connsiteY11" fmla="*/ 16510 h 175260"/>
                  <a:gd name="connsiteX12" fmla="*/ 59691 w 130810"/>
                  <a:gd name="connsiteY12" fmla="*/ 5080 h 175260"/>
                  <a:gd name="connsiteX13" fmla="*/ 82550 w 130810"/>
                  <a:gd name="connsiteY13" fmla="*/ 0 h 175260"/>
                  <a:gd name="connsiteX14" fmla="*/ 119380 w 130810"/>
                  <a:gd name="connsiteY14" fmla="*/ 17780 h 175260"/>
                  <a:gd name="connsiteX15" fmla="*/ 130811 w 130810"/>
                  <a:gd name="connsiteY15" fmla="*/ 64770 h 175260"/>
                  <a:gd name="connsiteX16" fmla="*/ 88900 w 130810"/>
                  <a:gd name="connsiteY16" fmla="*/ 66040 h 175260"/>
                  <a:gd name="connsiteX17" fmla="*/ 82550 w 130810"/>
                  <a:gd name="connsiteY17" fmla="*/ 39370 h 175260"/>
                  <a:gd name="connsiteX18" fmla="*/ 62230 w 130810"/>
                  <a:gd name="connsiteY18" fmla="*/ 31750 h 175260"/>
                  <a:gd name="connsiteX19" fmla="*/ 50800 w 130810"/>
                  <a:gd name="connsiteY19" fmla="*/ 33020 h 175260"/>
                  <a:gd name="connsiteX20" fmla="*/ 39371 w 130810"/>
                  <a:gd name="connsiteY20" fmla="*/ 38100 h 175260"/>
                  <a:gd name="connsiteX21" fmla="*/ 39371 w 130810"/>
                  <a:gd name="connsiteY21" fmla="*/ 101600 h 175260"/>
                  <a:gd name="connsiteX22" fmla="*/ 48261 w 130810"/>
                  <a:gd name="connsiteY22" fmla="*/ 104140 h 175260"/>
                  <a:gd name="connsiteX23" fmla="*/ 57150 w 130810"/>
                  <a:gd name="connsiteY23" fmla="*/ 104140 h 175260"/>
                  <a:gd name="connsiteX24" fmla="*/ 81280 w 130810"/>
                  <a:gd name="connsiteY24" fmla="*/ 95250 h 175260"/>
                  <a:gd name="connsiteX25" fmla="*/ 88900 w 130810"/>
                  <a:gd name="connsiteY25" fmla="*/ 6604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60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1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1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1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41" y="34290"/>
                      <a:pt x="72391" y="31750"/>
                      <a:pt x="62230" y="31750"/>
                    </a:cubicBezTo>
                    <a:cubicBezTo>
                      <a:pt x="58421" y="31750"/>
                      <a:pt x="54611" y="31750"/>
                      <a:pt x="50800" y="33020"/>
                    </a:cubicBezTo>
                    <a:cubicBezTo>
                      <a:pt x="46991" y="34290"/>
                      <a:pt x="43180" y="35560"/>
                      <a:pt x="39371" y="38100"/>
                    </a:cubicBezTo>
                    <a:lnTo>
                      <a:pt x="39371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00838FDA-C804-BE45-9707-49D243FAA056}"/>
                  </a:ext>
                </a:extLst>
              </p:cNvPr>
              <p:cNvSpPr/>
              <p:nvPr/>
            </p:nvSpPr>
            <p:spPr>
              <a:xfrm>
                <a:off x="18298160" y="374142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7AE0F95C-302A-2040-8CD1-8BCDF785B40D}"/>
                  </a:ext>
                </a:extLst>
              </p:cNvPr>
              <p:cNvSpPr/>
              <p:nvPr/>
            </p:nvSpPr>
            <p:spPr>
              <a:xfrm>
                <a:off x="18453100" y="3738879"/>
                <a:ext cx="124460" cy="132079"/>
              </a:xfrm>
              <a:custGeom>
                <a:avLst/>
                <a:gdLst>
                  <a:gd name="connsiteX0" fmla="*/ 85089 w 124460"/>
                  <a:gd name="connsiteY0" fmla="*/ 115570 h 132079"/>
                  <a:gd name="connsiteX1" fmla="*/ 77470 w 124460"/>
                  <a:gd name="connsiteY1" fmla="*/ 121920 h 132079"/>
                  <a:gd name="connsiteX2" fmla="*/ 68580 w 124460"/>
                  <a:gd name="connsiteY2" fmla="*/ 127000 h 132079"/>
                  <a:gd name="connsiteX3" fmla="*/ 55880 w 124460"/>
                  <a:gd name="connsiteY3" fmla="*/ 130810 h 132079"/>
                  <a:gd name="connsiteX4" fmla="*/ 41911 w 124460"/>
                  <a:gd name="connsiteY4" fmla="*/ 132080 h 132079"/>
                  <a:gd name="connsiteX5" fmla="*/ 11430 w 124460"/>
                  <a:gd name="connsiteY5" fmla="*/ 120650 h 132079"/>
                  <a:gd name="connsiteX6" fmla="*/ 0 w 124460"/>
                  <a:gd name="connsiteY6" fmla="*/ 92710 h 132079"/>
                  <a:gd name="connsiteX7" fmla="*/ 6350 w 124460"/>
                  <a:gd name="connsiteY7" fmla="*/ 69850 h 132079"/>
                  <a:gd name="connsiteX8" fmla="*/ 24130 w 124460"/>
                  <a:gd name="connsiteY8" fmla="*/ 55880 h 132079"/>
                  <a:gd name="connsiteX9" fmla="*/ 52070 w 124460"/>
                  <a:gd name="connsiteY9" fmla="*/ 48260 h 132079"/>
                  <a:gd name="connsiteX10" fmla="*/ 86361 w 124460"/>
                  <a:gd name="connsiteY10" fmla="*/ 45720 h 132079"/>
                  <a:gd name="connsiteX11" fmla="*/ 86361 w 124460"/>
                  <a:gd name="connsiteY11" fmla="*/ 45720 h 132079"/>
                  <a:gd name="connsiteX12" fmla="*/ 77470 w 124460"/>
                  <a:gd name="connsiteY12" fmla="*/ 31750 h 132079"/>
                  <a:gd name="connsiteX13" fmla="*/ 52070 w 124460"/>
                  <a:gd name="connsiteY13" fmla="*/ 27940 h 132079"/>
                  <a:gd name="connsiteX14" fmla="*/ 30480 w 124460"/>
                  <a:gd name="connsiteY14" fmla="*/ 31750 h 132079"/>
                  <a:gd name="connsiteX15" fmla="*/ 13970 w 124460"/>
                  <a:gd name="connsiteY15" fmla="*/ 36830 h 132079"/>
                  <a:gd name="connsiteX16" fmla="*/ 10161 w 124460"/>
                  <a:gd name="connsiteY16" fmla="*/ 36830 h 132079"/>
                  <a:gd name="connsiteX17" fmla="*/ 10161 w 124460"/>
                  <a:gd name="connsiteY17" fmla="*/ 6350 h 132079"/>
                  <a:gd name="connsiteX18" fmla="*/ 30480 w 124460"/>
                  <a:gd name="connsiteY18" fmla="*/ 2540 h 132079"/>
                  <a:gd name="connsiteX19" fmla="*/ 59689 w 124460"/>
                  <a:gd name="connsiteY19" fmla="*/ 0 h 132079"/>
                  <a:gd name="connsiteX20" fmla="*/ 109220 w 124460"/>
                  <a:gd name="connsiteY20" fmla="*/ 10160 h 132079"/>
                  <a:gd name="connsiteX21" fmla="*/ 124461 w 124460"/>
                  <a:gd name="connsiteY21" fmla="*/ 43180 h 132079"/>
                  <a:gd name="connsiteX22" fmla="*/ 124461 w 124460"/>
                  <a:gd name="connsiteY22" fmla="*/ 128270 h 132079"/>
                  <a:gd name="connsiteX23" fmla="*/ 85089 w 124460"/>
                  <a:gd name="connsiteY23" fmla="*/ 128270 h 132079"/>
                  <a:gd name="connsiteX24" fmla="*/ 85089 w 124460"/>
                  <a:gd name="connsiteY24" fmla="*/ 115570 h 132079"/>
                  <a:gd name="connsiteX25" fmla="*/ 85089 w 124460"/>
                  <a:gd name="connsiteY25" fmla="*/ 95250 h 132079"/>
                  <a:gd name="connsiteX26" fmla="*/ 85089 w 124460"/>
                  <a:gd name="connsiteY26" fmla="*/ 69850 h 132079"/>
                  <a:gd name="connsiteX27" fmla="*/ 67311 w 124460"/>
                  <a:gd name="connsiteY27" fmla="*/ 71120 h 132079"/>
                  <a:gd name="connsiteX28" fmla="*/ 53339 w 124460"/>
                  <a:gd name="connsiteY28" fmla="*/ 73660 h 132079"/>
                  <a:gd name="connsiteX29" fmla="*/ 44450 w 124460"/>
                  <a:gd name="connsiteY29" fmla="*/ 78740 h 132079"/>
                  <a:gd name="connsiteX30" fmla="*/ 41911 w 124460"/>
                  <a:gd name="connsiteY30" fmla="*/ 87630 h 132079"/>
                  <a:gd name="connsiteX31" fmla="*/ 43180 w 124460"/>
                  <a:gd name="connsiteY31" fmla="*/ 93980 h 132079"/>
                  <a:gd name="connsiteX32" fmla="*/ 46989 w 124460"/>
                  <a:gd name="connsiteY32" fmla="*/ 99060 h 132079"/>
                  <a:gd name="connsiteX33" fmla="*/ 53339 w 124460"/>
                  <a:gd name="connsiteY33" fmla="*/ 102870 h 132079"/>
                  <a:gd name="connsiteX34" fmla="*/ 64770 w 124460"/>
                  <a:gd name="connsiteY34" fmla="*/ 104140 h 132079"/>
                  <a:gd name="connsiteX35" fmla="*/ 77470 w 124460"/>
                  <a:gd name="connsiteY35" fmla="*/ 101600 h 132079"/>
                  <a:gd name="connsiteX36" fmla="*/ 85089 w 124460"/>
                  <a:gd name="connsiteY36" fmla="*/ 9525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2079">
                    <a:moveTo>
                      <a:pt x="85089" y="115570"/>
                    </a:moveTo>
                    <a:cubicBezTo>
                      <a:pt x="82550" y="116840"/>
                      <a:pt x="80011" y="119380"/>
                      <a:pt x="77470" y="121920"/>
                    </a:cubicBezTo>
                    <a:cubicBezTo>
                      <a:pt x="74930" y="124460"/>
                      <a:pt x="71120" y="125730"/>
                      <a:pt x="68580" y="127000"/>
                    </a:cubicBezTo>
                    <a:cubicBezTo>
                      <a:pt x="64770" y="128270"/>
                      <a:pt x="60961" y="129540"/>
                      <a:pt x="55880" y="130810"/>
                    </a:cubicBezTo>
                    <a:cubicBezTo>
                      <a:pt x="50800" y="132080"/>
                      <a:pt x="46989" y="132080"/>
                      <a:pt x="41911" y="132080"/>
                    </a:cubicBezTo>
                    <a:cubicBezTo>
                      <a:pt x="30480" y="132080"/>
                      <a:pt x="20320" y="128270"/>
                      <a:pt x="11430" y="120650"/>
                    </a:cubicBezTo>
                    <a:cubicBezTo>
                      <a:pt x="2539" y="113030"/>
                      <a:pt x="0" y="104140"/>
                      <a:pt x="0" y="92710"/>
                    </a:cubicBezTo>
                    <a:cubicBezTo>
                      <a:pt x="0" y="83820"/>
                      <a:pt x="2539" y="76200"/>
                      <a:pt x="6350" y="69850"/>
                    </a:cubicBezTo>
                    <a:cubicBezTo>
                      <a:pt x="10161" y="63500"/>
                      <a:pt x="16511" y="59690"/>
                      <a:pt x="24130" y="55880"/>
                    </a:cubicBezTo>
                    <a:cubicBezTo>
                      <a:pt x="31750" y="52070"/>
                      <a:pt x="40639" y="49530"/>
                      <a:pt x="52070" y="48260"/>
                    </a:cubicBezTo>
                    <a:cubicBezTo>
                      <a:pt x="63500" y="46990"/>
                      <a:pt x="74930" y="45720"/>
                      <a:pt x="86361" y="4572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5570"/>
                    </a:lnTo>
                    <a:close/>
                    <a:moveTo>
                      <a:pt x="85089" y="95250"/>
                    </a:moveTo>
                    <a:lnTo>
                      <a:pt x="85089" y="69850"/>
                    </a:lnTo>
                    <a:cubicBezTo>
                      <a:pt x="80011" y="69850"/>
                      <a:pt x="73661" y="71120"/>
                      <a:pt x="67311" y="71120"/>
                    </a:cubicBezTo>
                    <a:cubicBezTo>
                      <a:pt x="60961" y="72390"/>
                      <a:pt x="55880" y="72390"/>
                      <a:pt x="53339" y="73660"/>
                    </a:cubicBezTo>
                    <a:cubicBezTo>
                      <a:pt x="49530" y="74930"/>
                      <a:pt x="45720" y="76200"/>
                      <a:pt x="44450" y="78740"/>
                    </a:cubicBezTo>
                    <a:cubicBezTo>
                      <a:pt x="41911" y="81280"/>
                      <a:pt x="41911" y="83820"/>
                      <a:pt x="41911" y="87630"/>
                    </a:cubicBezTo>
                    <a:cubicBezTo>
                      <a:pt x="41911" y="90170"/>
                      <a:pt x="41911" y="92710"/>
                      <a:pt x="43180" y="93980"/>
                    </a:cubicBezTo>
                    <a:cubicBezTo>
                      <a:pt x="44450" y="95250"/>
                      <a:pt x="44450" y="97790"/>
                      <a:pt x="46989" y="99060"/>
                    </a:cubicBezTo>
                    <a:cubicBezTo>
                      <a:pt x="48261" y="100330"/>
                      <a:pt x="50800" y="101600"/>
                      <a:pt x="53339" y="102870"/>
                    </a:cubicBezTo>
                    <a:cubicBezTo>
                      <a:pt x="55880" y="104140"/>
                      <a:pt x="59689" y="104140"/>
                      <a:pt x="64770" y="104140"/>
                    </a:cubicBezTo>
                    <a:cubicBezTo>
                      <a:pt x="68580" y="104140"/>
                      <a:pt x="72389" y="102870"/>
                      <a:pt x="77470" y="101600"/>
                    </a:cubicBezTo>
                    <a:cubicBezTo>
                      <a:pt x="78739" y="100330"/>
                      <a:pt x="82550" y="97790"/>
                      <a:pt x="85089" y="9525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0E798AE-3C15-534F-8C1A-B7E2A70D64DD}"/>
                  </a:ext>
                </a:extLst>
              </p:cNvPr>
              <p:cNvSpPr/>
              <p:nvPr/>
            </p:nvSpPr>
            <p:spPr>
              <a:xfrm>
                <a:off x="18601689" y="3741420"/>
                <a:ext cx="140971" cy="171450"/>
              </a:xfrm>
              <a:custGeom>
                <a:avLst/>
                <a:gdLst>
                  <a:gd name="connsiteX0" fmla="*/ 69850 w 140971"/>
                  <a:gd name="connsiteY0" fmla="*/ 81280 h 171450"/>
                  <a:gd name="connsiteX1" fmla="*/ 99061 w 140971"/>
                  <a:gd name="connsiteY1" fmla="*/ 0 h 171450"/>
                  <a:gd name="connsiteX2" fmla="*/ 140971 w 140971"/>
                  <a:gd name="connsiteY2" fmla="*/ 0 h 171450"/>
                  <a:gd name="connsiteX3" fmla="*/ 71121 w 140971"/>
                  <a:gd name="connsiteY3" fmla="*/ 171450 h 171450"/>
                  <a:gd name="connsiteX4" fmla="*/ 27941 w 140971"/>
                  <a:gd name="connsiteY4" fmla="*/ 171450 h 171450"/>
                  <a:gd name="connsiteX5" fmla="*/ 48261 w 140971"/>
                  <a:gd name="connsiteY5" fmla="*/ 124460 h 171450"/>
                  <a:gd name="connsiteX6" fmla="*/ 0 w 140971"/>
                  <a:gd name="connsiteY6" fmla="*/ 0 h 171450"/>
                  <a:gd name="connsiteX7" fmla="*/ 41911 w 140971"/>
                  <a:gd name="connsiteY7" fmla="*/ 0 h 171450"/>
                  <a:gd name="connsiteX8" fmla="*/ 69850 w 140971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71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1" y="0"/>
                    </a:lnTo>
                    <a:lnTo>
                      <a:pt x="71121" y="171450"/>
                    </a:lnTo>
                    <a:lnTo>
                      <a:pt x="27941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D263234F-DAE0-B94F-A412-C37B4A73291B}"/>
                  </a:ext>
                </a:extLst>
              </p:cNvPr>
              <p:cNvSpPr/>
              <p:nvPr/>
            </p:nvSpPr>
            <p:spPr>
              <a:xfrm>
                <a:off x="18750280" y="3742690"/>
                <a:ext cx="142239" cy="124459"/>
              </a:xfrm>
              <a:custGeom>
                <a:avLst/>
                <a:gdLst>
                  <a:gd name="connsiteX0" fmla="*/ 138430 w 142239"/>
                  <a:gd name="connsiteY0" fmla="*/ 124460 h 124459"/>
                  <a:gd name="connsiteX1" fmla="*/ 97789 w 142239"/>
                  <a:gd name="connsiteY1" fmla="*/ 124460 h 124459"/>
                  <a:gd name="connsiteX2" fmla="*/ 97789 w 142239"/>
                  <a:gd name="connsiteY2" fmla="*/ 26670 h 124459"/>
                  <a:gd name="connsiteX3" fmla="*/ 64770 w 142239"/>
                  <a:gd name="connsiteY3" fmla="*/ 26670 h 124459"/>
                  <a:gd name="connsiteX4" fmla="*/ 64770 w 142239"/>
                  <a:gd name="connsiteY4" fmla="*/ 39370 h 124459"/>
                  <a:gd name="connsiteX5" fmla="*/ 64770 w 142239"/>
                  <a:gd name="connsiteY5" fmla="*/ 49530 h 124459"/>
                  <a:gd name="connsiteX6" fmla="*/ 62230 w 142239"/>
                  <a:gd name="connsiteY6" fmla="*/ 78740 h 124459"/>
                  <a:gd name="connsiteX7" fmla="*/ 57150 w 142239"/>
                  <a:gd name="connsiteY7" fmla="*/ 97790 h 124459"/>
                  <a:gd name="connsiteX8" fmla="*/ 49530 w 142239"/>
                  <a:gd name="connsiteY8" fmla="*/ 109220 h 124459"/>
                  <a:gd name="connsiteX9" fmla="*/ 41909 w 142239"/>
                  <a:gd name="connsiteY9" fmla="*/ 116840 h 124459"/>
                  <a:gd name="connsiteX10" fmla="*/ 30480 w 142239"/>
                  <a:gd name="connsiteY10" fmla="*/ 121920 h 124459"/>
                  <a:gd name="connsiteX11" fmla="*/ 16509 w 142239"/>
                  <a:gd name="connsiteY11" fmla="*/ 124460 h 124459"/>
                  <a:gd name="connsiteX12" fmla="*/ 6350 w 142239"/>
                  <a:gd name="connsiteY12" fmla="*/ 124460 h 124459"/>
                  <a:gd name="connsiteX13" fmla="*/ 0 w 142239"/>
                  <a:gd name="connsiteY13" fmla="*/ 124460 h 124459"/>
                  <a:gd name="connsiteX14" fmla="*/ 0 w 142239"/>
                  <a:gd name="connsiteY14" fmla="*/ 92710 h 124459"/>
                  <a:gd name="connsiteX15" fmla="*/ 1270 w 142239"/>
                  <a:gd name="connsiteY15" fmla="*/ 92710 h 124459"/>
                  <a:gd name="connsiteX16" fmla="*/ 2539 w 142239"/>
                  <a:gd name="connsiteY16" fmla="*/ 92710 h 124459"/>
                  <a:gd name="connsiteX17" fmla="*/ 5080 w 142239"/>
                  <a:gd name="connsiteY17" fmla="*/ 92710 h 124459"/>
                  <a:gd name="connsiteX18" fmla="*/ 11430 w 142239"/>
                  <a:gd name="connsiteY18" fmla="*/ 92710 h 124459"/>
                  <a:gd name="connsiteX19" fmla="*/ 16509 w 142239"/>
                  <a:gd name="connsiteY19" fmla="*/ 90170 h 124459"/>
                  <a:gd name="connsiteX20" fmla="*/ 26670 w 142239"/>
                  <a:gd name="connsiteY20" fmla="*/ 72390 h 124459"/>
                  <a:gd name="connsiteX21" fmla="*/ 30480 w 142239"/>
                  <a:gd name="connsiteY21" fmla="*/ 40640 h 124459"/>
                  <a:gd name="connsiteX22" fmla="*/ 31750 w 142239"/>
                  <a:gd name="connsiteY22" fmla="*/ 22860 h 124459"/>
                  <a:gd name="connsiteX23" fmla="*/ 33020 w 142239"/>
                  <a:gd name="connsiteY23" fmla="*/ 0 h 124459"/>
                  <a:gd name="connsiteX24" fmla="*/ 142239 w 142239"/>
                  <a:gd name="connsiteY24" fmla="*/ 0 h 124459"/>
                  <a:gd name="connsiteX25" fmla="*/ 142239 w 142239"/>
                  <a:gd name="connsiteY25" fmla="*/ 124460 h 1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24459">
                    <a:moveTo>
                      <a:pt x="138430" y="124460"/>
                    </a:moveTo>
                    <a:lnTo>
                      <a:pt x="97789" y="124460"/>
                    </a:lnTo>
                    <a:lnTo>
                      <a:pt x="97789" y="26670"/>
                    </a:lnTo>
                    <a:lnTo>
                      <a:pt x="64770" y="26670"/>
                    </a:lnTo>
                    <a:cubicBezTo>
                      <a:pt x="64770" y="31750"/>
                      <a:pt x="64770" y="36830"/>
                      <a:pt x="64770" y="39370"/>
                    </a:cubicBezTo>
                    <a:cubicBezTo>
                      <a:pt x="64770" y="41910"/>
                      <a:pt x="64770" y="45720"/>
                      <a:pt x="64770" y="49530"/>
                    </a:cubicBezTo>
                    <a:cubicBezTo>
                      <a:pt x="64770" y="60960"/>
                      <a:pt x="63500" y="71120"/>
                      <a:pt x="62230" y="78740"/>
                    </a:cubicBezTo>
                    <a:cubicBezTo>
                      <a:pt x="60959" y="86360"/>
                      <a:pt x="58420" y="92710"/>
                      <a:pt x="57150" y="97790"/>
                    </a:cubicBezTo>
                    <a:cubicBezTo>
                      <a:pt x="54609" y="102870"/>
                      <a:pt x="52070" y="106680"/>
                      <a:pt x="49530" y="109220"/>
                    </a:cubicBezTo>
                    <a:cubicBezTo>
                      <a:pt x="46989" y="111760"/>
                      <a:pt x="44450" y="114300"/>
                      <a:pt x="41909" y="116840"/>
                    </a:cubicBezTo>
                    <a:cubicBezTo>
                      <a:pt x="39370" y="119380"/>
                      <a:pt x="35559" y="120650"/>
                      <a:pt x="30480" y="121920"/>
                    </a:cubicBezTo>
                    <a:cubicBezTo>
                      <a:pt x="25400" y="123190"/>
                      <a:pt x="21589" y="124460"/>
                      <a:pt x="16509" y="124460"/>
                    </a:cubicBezTo>
                    <a:cubicBezTo>
                      <a:pt x="12700" y="124460"/>
                      <a:pt x="8889" y="124460"/>
                      <a:pt x="6350" y="124460"/>
                    </a:cubicBezTo>
                    <a:cubicBezTo>
                      <a:pt x="3809" y="124460"/>
                      <a:pt x="1270" y="124460"/>
                      <a:pt x="0" y="124460"/>
                    </a:cubicBezTo>
                    <a:lnTo>
                      <a:pt x="0" y="92710"/>
                    </a:lnTo>
                    <a:lnTo>
                      <a:pt x="1270" y="92710"/>
                    </a:lnTo>
                    <a:cubicBezTo>
                      <a:pt x="1270" y="92710"/>
                      <a:pt x="2539" y="92710"/>
                      <a:pt x="2539" y="92710"/>
                    </a:cubicBezTo>
                    <a:cubicBezTo>
                      <a:pt x="2539" y="92710"/>
                      <a:pt x="3809" y="92710"/>
                      <a:pt x="5080" y="92710"/>
                    </a:cubicBezTo>
                    <a:cubicBezTo>
                      <a:pt x="7620" y="92710"/>
                      <a:pt x="8889" y="92710"/>
                      <a:pt x="11430" y="92710"/>
                    </a:cubicBezTo>
                    <a:cubicBezTo>
                      <a:pt x="13970" y="92710"/>
                      <a:pt x="15239" y="91440"/>
                      <a:pt x="16509" y="90170"/>
                    </a:cubicBezTo>
                    <a:cubicBezTo>
                      <a:pt x="21589" y="85090"/>
                      <a:pt x="25400" y="80010"/>
                      <a:pt x="26670" y="72390"/>
                    </a:cubicBezTo>
                    <a:cubicBezTo>
                      <a:pt x="27939" y="64770"/>
                      <a:pt x="29209" y="54610"/>
                      <a:pt x="30480" y="40640"/>
                    </a:cubicBezTo>
                    <a:cubicBezTo>
                      <a:pt x="30480" y="35560"/>
                      <a:pt x="30480" y="29210"/>
                      <a:pt x="31750" y="22860"/>
                    </a:cubicBezTo>
                    <a:cubicBezTo>
                      <a:pt x="33020" y="16510"/>
                      <a:pt x="31750" y="8890"/>
                      <a:pt x="33020" y="0"/>
                    </a:cubicBezTo>
                    <a:lnTo>
                      <a:pt x="142239" y="0"/>
                    </a:lnTo>
                    <a:lnTo>
                      <a:pt x="142239" y="1244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0514055" y="4300220"/>
              <a:ext cx="1043940" cy="212089"/>
              <a:chOff x="20111719" y="4300220"/>
              <a:chExt cx="1043940" cy="212089"/>
            </a:xfrm>
            <a:solidFill>
              <a:schemeClr val="tx1"/>
            </a:solidFill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1620F2F7-380E-1143-A7C8-C7AC10FB016C}"/>
                  </a:ext>
                </a:extLst>
              </p:cNvPr>
              <p:cNvSpPr/>
              <p:nvPr/>
            </p:nvSpPr>
            <p:spPr>
              <a:xfrm>
                <a:off x="20111719" y="4300220"/>
                <a:ext cx="152400" cy="166370"/>
              </a:xfrm>
              <a:custGeom>
                <a:avLst/>
                <a:gdLst>
                  <a:gd name="connsiteX0" fmla="*/ 151130 w 152400"/>
                  <a:gd name="connsiteY0" fmla="*/ 166370 h 166370"/>
                  <a:gd name="connsiteX1" fmla="*/ 109220 w 152400"/>
                  <a:gd name="connsiteY1" fmla="*/ 166370 h 166370"/>
                  <a:gd name="connsiteX2" fmla="*/ 109220 w 152400"/>
                  <a:gd name="connsiteY2" fmla="*/ 55880 h 166370"/>
                  <a:gd name="connsiteX3" fmla="*/ 40641 w 152400"/>
                  <a:gd name="connsiteY3" fmla="*/ 166370 h 166370"/>
                  <a:gd name="connsiteX4" fmla="*/ 0 w 152400"/>
                  <a:gd name="connsiteY4" fmla="*/ 166370 h 166370"/>
                  <a:gd name="connsiteX5" fmla="*/ 0 w 152400"/>
                  <a:gd name="connsiteY5" fmla="*/ 0 h 166370"/>
                  <a:gd name="connsiteX6" fmla="*/ 41911 w 152400"/>
                  <a:gd name="connsiteY6" fmla="*/ 0 h 166370"/>
                  <a:gd name="connsiteX7" fmla="*/ 41911 w 152400"/>
                  <a:gd name="connsiteY7" fmla="*/ 100330 h 166370"/>
                  <a:gd name="connsiteX8" fmla="*/ 106680 w 152400"/>
                  <a:gd name="connsiteY8" fmla="*/ 0 h 166370"/>
                  <a:gd name="connsiteX9" fmla="*/ 152400 w 152400"/>
                  <a:gd name="connsiteY9" fmla="*/ 0 h 166370"/>
                  <a:gd name="connsiteX10" fmla="*/ 152400 w 152400"/>
                  <a:gd name="connsiteY10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66370">
                    <a:moveTo>
                      <a:pt x="151130" y="166370"/>
                    </a:moveTo>
                    <a:lnTo>
                      <a:pt x="109220" y="166370"/>
                    </a:lnTo>
                    <a:lnTo>
                      <a:pt x="109220" y="55880"/>
                    </a:lnTo>
                    <a:lnTo>
                      <a:pt x="40641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41911" y="100330"/>
                    </a:lnTo>
                    <a:lnTo>
                      <a:pt x="106680" y="0"/>
                    </a:lnTo>
                    <a:lnTo>
                      <a:pt x="152400" y="0"/>
                    </a:lnTo>
                    <a:lnTo>
                      <a:pt x="152400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E855F08F-4458-F64F-9D88-D0CB499CC7F9}"/>
                  </a:ext>
                </a:extLst>
              </p:cNvPr>
              <p:cNvSpPr/>
              <p:nvPr/>
            </p:nvSpPr>
            <p:spPr>
              <a:xfrm>
                <a:off x="20302219" y="433705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88900 w 130810"/>
                  <a:gd name="connsiteY16" fmla="*/ 66040 h 175259"/>
                  <a:gd name="connsiteX17" fmla="*/ 82550 w 130810"/>
                  <a:gd name="connsiteY17" fmla="*/ 39370 h 175259"/>
                  <a:gd name="connsiteX18" fmla="*/ 62230 w 130810"/>
                  <a:gd name="connsiteY18" fmla="*/ 31750 h 175259"/>
                  <a:gd name="connsiteX19" fmla="*/ 50800 w 130810"/>
                  <a:gd name="connsiteY19" fmla="*/ 33020 h 175259"/>
                  <a:gd name="connsiteX20" fmla="*/ 39370 w 130810"/>
                  <a:gd name="connsiteY20" fmla="*/ 38100 h 175259"/>
                  <a:gd name="connsiteX21" fmla="*/ 39370 w 130810"/>
                  <a:gd name="connsiteY21" fmla="*/ 101600 h 175259"/>
                  <a:gd name="connsiteX22" fmla="*/ 48261 w 130810"/>
                  <a:gd name="connsiteY22" fmla="*/ 104140 h 175259"/>
                  <a:gd name="connsiteX23" fmla="*/ 57150 w 130810"/>
                  <a:gd name="connsiteY23" fmla="*/ 104140 h 175259"/>
                  <a:gd name="connsiteX24" fmla="*/ 81280 w 130810"/>
                  <a:gd name="connsiteY24" fmla="*/ 95250 h 175259"/>
                  <a:gd name="connsiteX25" fmla="*/ 8890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41" y="34290"/>
                      <a:pt x="72391" y="31750"/>
                      <a:pt x="62230" y="31750"/>
                    </a:cubicBezTo>
                    <a:cubicBezTo>
                      <a:pt x="58420" y="31750"/>
                      <a:pt x="54611" y="31750"/>
                      <a:pt x="50800" y="33020"/>
                    </a:cubicBezTo>
                    <a:cubicBezTo>
                      <a:pt x="46991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82E9B5E3-5A2E-E14E-81E3-BA9CD240A9EC}"/>
                  </a:ext>
                </a:extLst>
              </p:cNvPr>
              <p:cNvSpPr/>
              <p:nvPr/>
            </p:nvSpPr>
            <p:spPr>
              <a:xfrm>
                <a:off x="20460969" y="4339590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61 w 133350"/>
                  <a:gd name="connsiteY1" fmla="*/ 127000 h 127000"/>
                  <a:gd name="connsiteX2" fmla="*/ 53341 w 133350"/>
                  <a:gd name="connsiteY2" fmla="*/ 77470 h 127000"/>
                  <a:gd name="connsiteX3" fmla="*/ 40641 w 133350"/>
                  <a:gd name="connsiteY3" fmla="*/ 77470 h 127000"/>
                  <a:gd name="connsiteX4" fmla="*/ 40641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41 w 133350"/>
                  <a:gd name="connsiteY7" fmla="*/ 1270 h 127000"/>
                  <a:gd name="connsiteX8" fmla="*/ 40641 w 133350"/>
                  <a:gd name="connsiteY8" fmla="*/ 52070 h 127000"/>
                  <a:gd name="connsiteX9" fmla="*/ 55880 w 133350"/>
                  <a:gd name="connsiteY9" fmla="*/ 49530 h 127000"/>
                  <a:gd name="connsiteX10" fmla="*/ 66041 w 133350"/>
                  <a:gd name="connsiteY10" fmla="*/ 36830 h 127000"/>
                  <a:gd name="connsiteX11" fmla="*/ 69850 w 133350"/>
                  <a:gd name="connsiteY11" fmla="*/ 29210 h 127000"/>
                  <a:gd name="connsiteX12" fmla="*/ 73661 w 133350"/>
                  <a:gd name="connsiteY12" fmla="*/ 21590 h 127000"/>
                  <a:gd name="connsiteX13" fmla="*/ 87630 w 133350"/>
                  <a:gd name="connsiteY13" fmla="*/ 5080 h 127000"/>
                  <a:gd name="connsiteX14" fmla="*/ 110491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41 w 133350"/>
                  <a:gd name="connsiteY19" fmla="*/ 36830 h 127000"/>
                  <a:gd name="connsiteX20" fmla="*/ 97791 w 133350"/>
                  <a:gd name="connsiteY20" fmla="*/ 46990 h 127000"/>
                  <a:gd name="connsiteX21" fmla="*/ 92711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61" y="127000"/>
                    </a:lnTo>
                    <a:lnTo>
                      <a:pt x="53341" y="77470"/>
                    </a:lnTo>
                    <a:lnTo>
                      <a:pt x="40641" y="77470"/>
                    </a:lnTo>
                    <a:lnTo>
                      <a:pt x="40641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41" y="1270"/>
                    </a:lnTo>
                    <a:lnTo>
                      <a:pt x="40641" y="52070"/>
                    </a:lnTo>
                    <a:cubicBezTo>
                      <a:pt x="48261" y="52070"/>
                      <a:pt x="53341" y="50800"/>
                      <a:pt x="55880" y="49530"/>
                    </a:cubicBezTo>
                    <a:cubicBezTo>
                      <a:pt x="58420" y="48260"/>
                      <a:pt x="62230" y="44450"/>
                      <a:pt x="66041" y="36830"/>
                    </a:cubicBezTo>
                    <a:cubicBezTo>
                      <a:pt x="67311" y="34290"/>
                      <a:pt x="68580" y="33020"/>
                      <a:pt x="69850" y="29210"/>
                    </a:cubicBezTo>
                    <a:cubicBezTo>
                      <a:pt x="71120" y="25400"/>
                      <a:pt x="72391" y="24130"/>
                      <a:pt x="73661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11" y="1270"/>
                      <a:pt x="100330" y="0"/>
                      <a:pt x="110491" y="0"/>
                    </a:cubicBezTo>
                    <a:cubicBezTo>
                      <a:pt x="113030" y="0"/>
                      <a:pt x="116841" y="0"/>
                      <a:pt x="119380" y="0"/>
                    </a:cubicBezTo>
                    <a:cubicBezTo>
                      <a:pt x="121920" y="0"/>
                      <a:pt x="124461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91" y="33020"/>
                      <a:pt x="106680" y="34290"/>
                      <a:pt x="104141" y="36830"/>
                    </a:cubicBezTo>
                    <a:cubicBezTo>
                      <a:pt x="101600" y="39370"/>
                      <a:pt x="99061" y="41910"/>
                      <a:pt x="97791" y="46990"/>
                    </a:cubicBezTo>
                    <a:cubicBezTo>
                      <a:pt x="96520" y="50800"/>
                      <a:pt x="95250" y="53340"/>
                      <a:pt x="92711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FC36E3BC-46B6-2144-B9A5-0D00461AA4A2}"/>
                  </a:ext>
                </a:extLst>
              </p:cNvPr>
              <p:cNvSpPr/>
              <p:nvPr/>
            </p:nvSpPr>
            <p:spPr>
              <a:xfrm>
                <a:off x="20601939" y="4340859"/>
                <a:ext cx="140971" cy="171450"/>
              </a:xfrm>
              <a:custGeom>
                <a:avLst/>
                <a:gdLst>
                  <a:gd name="connsiteX0" fmla="*/ 69850 w 140971"/>
                  <a:gd name="connsiteY0" fmla="*/ 81280 h 171450"/>
                  <a:gd name="connsiteX1" fmla="*/ 99061 w 140971"/>
                  <a:gd name="connsiteY1" fmla="*/ 0 h 171450"/>
                  <a:gd name="connsiteX2" fmla="*/ 140971 w 140971"/>
                  <a:gd name="connsiteY2" fmla="*/ 0 h 171450"/>
                  <a:gd name="connsiteX3" fmla="*/ 71121 w 140971"/>
                  <a:gd name="connsiteY3" fmla="*/ 171450 h 171450"/>
                  <a:gd name="connsiteX4" fmla="*/ 27941 w 140971"/>
                  <a:gd name="connsiteY4" fmla="*/ 171450 h 171450"/>
                  <a:gd name="connsiteX5" fmla="*/ 48261 w 140971"/>
                  <a:gd name="connsiteY5" fmla="*/ 124460 h 171450"/>
                  <a:gd name="connsiteX6" fmla="*/ 0 w 140971"/>
                  <a:gd name="connsiteY6" fmla="*/ 0 h 171450"/>
                  <a:gd name="connsiteX7" fmla="*/ 41911 w 140971"/>
                  <a:gd name="connsiteY7" fmla="*/ 0 h 171450"/>
                  <a:gd name="connsiteX8" fmla="*/ 69850 w 140971"/>
                  <a:gd name="connsiteY8" fmla="*/ 8128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71" h="171450">
                    <a:moveTo>
                      <a:pt x="69850" y="81280"/>
                    </a:moveTo>
                    <a:lnTo>
                      <a:pt x="99061" y="0"/>
                    </a:lnTo>
                    <a:lnTo>
                      <a:pt x="140971" y="0"/>
                    </a:lnTo>
                    <a:lnTo>
                      <a:pt x="71121" y="171450"/>
                    </a:lnTo>
                    <a:lnTo>
                      <a:pt x="27941" y="171450"/>
                    </a:lnTo>
                    <a:lnTo>
                      <a:pt x="48261" y="124460"/>
                    </a:lnTo>
                    <a:lnTo>
                      <a:pt x="0" y="0"/>
                    </a:lnTo>
                    <a:lnTo>
                      <a:pt x="41911" y="0"/>
                    </a:lnTo>
                    <a:lnTo>
                      <a:pt x="69850" y="8128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EFB321BB-C89B-5C47-BDBB-A871C3C36EC4}"/>
                  </a:ext>
                </a:extLst>
              </p:cNvPr>
              <p:cNvSpPr/>
              <p:nvPr/>
            </p:nvSpPr>
            <p:spPr>
              <a:xfrm>
                <a:off x="20746719" y="4342129"/>
                <a:ext cx="120650" cy="124460"/>
              </a:xfrm>
              <a:custGeom>
                <a:avLst/>
                <a:gdLst>
                  <a:gd name="connsiteX0" fmla="*/ 119380 w 120650"/>
                  <a:gd name="connsiteY0" fmla="*/ 26670 h 124460"/>
                  <a:gd name="connsiteX1" fmla="*/ 80011 w 120650"/>
                  <a:gd name="connsiteY1" fmla="*/ 26670 h 124460"/>
                  <a:gd name="connsiteX2" fmla="*/ 80011 w 120650"/>
                  <a:gd name="connsiteY2" fmla="*/ 124460 h 124460"/>
                  <a:gd name="connsiteX3" fmla="*/ 39370 w 120650"/>
                  <a:gd name="connsiteY3" fmla="*/ 124460 h 124460"/>
                  <a:gd name="connsiteX4" fmla="*/ 39370 w 120650"/>
                  <a:gd name="connsiteY4" fmla="*/ 26670 h 124460"/>
                  <a:gd name="connsiteX5" fmla="*/ 0 w 120650"/>
                  <a:gd name="connsiteY5" fmla="*/ 26670 h 124460"/>
                  <a:gd name="connsiteX6" fmla="*/ 0 w 120650"/>
                  <a:gd name="connsiteY6" fmla="*/ 0 h 124460"/>
                  <a:gd name="connsiteX7" fmla="*/ 120650 w 120650"/>
                  <a:gd name="connsiteY7" fmla="*/ 0 h 124460"/>
                  <a:gd name="connsiteX8" fmla="*/ 120650 w 120650"/>
                  <a:gd name="connsiteY8" fmla="*/ 26670 h 12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4460">
                    <a:moveTo>
                      <a:pt x="119380" y="26670"/>
                    </a:moveTo>
                    <a:lnTo>
                      <a:pt x="80011" y="26670"/>
                    </a:lnTo>
                    <a:lnTo>
                      <a:pt x="80011" y="124460"/>
                    </a:lnTo>
                    <a:lnTo>
                      <a:pt x="39370" y="124460"/>
                    </a:lnTo>
                    <a:lnTo>
                      <a:pt x="39370" y="26670"/>
                    </a:lnTo>
                    <a:lnTo>
                      <a:pt x="0" y="2667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66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BBC684C-FA94-AC48-ADE3-D9F8BDABBB60}"/>
                  </a:ext>
                </a:extLst>
              </p:cNvPr>
              <p:cNvSpPr/>
              <p:nvPr/>
            </p:nvSpPr>
            <p:spPr>
              <a:xfrm>
                <a:off x="20876260" y="4338320"/>
                <a:ext cx="119378" cy="132079"/>
              </a:xfrm>
              <a:custGeom>
                <a:avLst/>
                <a:gdLst>
                  <a:gd name="connsiteX0" fmla="*/ 74929 w 119378"/>
                  <a:gd name="connsiteY0" fmla="*/ 132080 h 132079"/>
                  <a:gd name="connsiteX1" fmla="*/ 44450 w 119378"/>
                  <a:gd name="connsiteY1" fmla="*/ 128270 h 132079"/>
                  <a:gd name="connsiteX2" fmla="*/ 20320 w 119378"/>
                  <a:gd name="connsiteY2" fmla="*/ 116840 h 132079"/>
                  <a:gd name="connsiteX3" fmla="*/ 5079 w 119378"/>
                  <a:gd name="connsiteY3" fmla="*/ 96520 h 132079"/>
                  <a:gd name="connsiteX4" fmla="*/ 0 w 119378"/>
                  <a:gd name="connsiteY4" fmla="*/ 67310 h 132079"/>
                  <a:gd name="connsiteX5" fmla="*/ 6350 w 119378"/>
                  <a:gd name="connsiteY5" fmla="*/ 36830 h 132079"/>
                  <a:gd name="connsiteX6" fmla="*/ 22859 w 119378"/>
                  <a:gd name="connsiteY6" fmla="*/ 15240 h 132079"/>
                  <a:gd name="connsiteX7" fmla="*/ 45720 w 119378"/>
                  <a:gd name="connsiteY7" fmla="*/ 3810 h 132079"/>
                  <a:gd name="connsiteX8" fmla="*/ 73659 w 119378"/>
                  <a:gd name="connsiteY8" fmla="*/ 0 h 132079"/>
                  <a:gd name="connsiteX9" fmla="*/ 97789 w 119378"/>
                  <a:gd name="connsiteY9" fmla="*/ 2540 h 132079"/>
                  <a:gd name="connsiteX10" fmla="*/ 118109 w 119378"/>
                  <a:gd name="connsiteY10" fmla="*/ 10160 h 132079"/>
                  <a:gd name="connsiteX11" fmla="*/ 118109 w 119378"/>
                  <a:gd name="connsiteY11" fmla="*/ 44450 h 132079"/>
                  <a:gd name="connsiteX12" fmla="*/ 113029 w 119378"/>
                  <a:gd name="connsiteY12" fmla="*/ 44450 h 132079"/>
                  <a:gd name="connsiteX13" fmla="*/ 107950 w 119378"/>
                  <a:gd name="connsiteY13" fmla="*/ 39370 h 132079"/>
                  <a:gd name="connsiteX14" fmla="*/ 100329 w 119378"/>
                  <a:gd name="connsiteY14" fmla="*/ 34290 h 132079"/>
                  <a:gd name="connsiteX15" fmla="*/ 90170 w 119378"/>
                  <a:gd name="connsiteY15" fmla="*/ 30480 h 132079"/>
                  <a:gd name="connsiteX16" fmla="*/ 77470 w 119378"/>
                  <a:gd name="connsiteY16" fmla="*/ 29210 h 132079"/>
                  <a:gd name="connsiteX17" fmla="*/ 53339 w 119378"/>
                  <a:gd name="connsiteY17" fmla="*/ 39370 h 132079"/>
                  <a:gd name="connsiteX18" fmla="*/ 44450 w 119378"/>
                  <a:gd name="connsiteY18" fmla="*/ 67310 h 132079"/>
                  <a:gd name="connsiteX19" fmla="*/ 53339 w 119378"/>
                  <a:gd name="connsiteY19" fmla="*/ 95250 h 132079"/>
                  <a:gd name="connsiteX20" fmla="*/ 78739 w 119378"/>
                  <a:gd name="connsiteY20" fmla="*/ 104140 h 132079"/>
                  <a:gd name="connsiteX21" fmla="*/ 92709 w 119378"/>
                  <a:gd name="connsiteY21" fmla="*/ 102870 h 132079"/>
                  <a:gd name="connsiteX22" fmla="*/ 102870 w 119378"/>
                  <a:gd name="connsiteY22" fmla="*/ 99060 h 132079"/>
                  <a:gd name="connsiteX23" fmla="*/ 109220 w 119378"/>
                  <a:gd name="connsiteY23" fmla="*/ 93980 h 132079"/>
                  <a:gd name="connsiteX24" fmla="*/ 114300 w 119378"/>
                  <a:gd name="connsiteY24" fmla="*/ 88900 h 132079"/>
                  <a:gd name="connsiteX25" fmla="*/ 119379 w 119378"/>
                  <a:gd name="connsiteY25" fmla="*/ 88900 h 132079"/>
                  <a:gd name="connsiteX26" fmla="*/ 119379 w 119378"/>
                  <a:gd name="connsiteY26" fmla="*/ 123190 h 132079"/>
                  <a:gd name="connsiteX27" fmla="*/ 99059 w 119378"/>
                  <a:gd name="connsiteY27" fmla="*/ 130810 h 132079"/>
                  <a:gd name="connsiteX28" fmla="*/ 74929 w 119378"/>
                  <a:gd name="connsiteY28" fmla="*/ 13208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78" h="132079">
                    <a:moveTo>
                      <a:pt x="74929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79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29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29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79" y="36830"/>
                      <a:pt x="102870" y="35560"/>
                      <a:pt x="100329" y="34290"/>
                    </a:cubicBezTo>
                    <a:cubicBezTo>
                      <a:pt x="97789" y="33020"/>
                      <a:pt x="93979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29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29" y="90170"/>
                      <a:pt x="114300" y="88900"/>
                    </a:cubicBezTo>
                    <a:lnTo>
                      <a:pt x="119379" y="88900"/>
                    </a:lnTo>
                    <a:lnTo>
                      <a:pt x="119379" y="123190"/>
                    </a:lnTo>
                    <a:cubicBezTo>
                      <a:pt x="113029" y="125730"/>
                      <a:pt x="106679" y="128270"/>
                      <a:pt x="99059" y="130810"/>
                    </a:cubicBezTo>
                    <a:cubicBezTo>
                      <a:pt x="91439" y="130810"/>
                      <a:pt x="83820" y="132080"/>
                      <a:pt x="74929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9DA41189-B7D2-D843-AEB2-91716745AD38}"/>
                  </a:ext>
                </a:extLst>
              </p:cNvPr>
              <p:cNvSpPr/>
              <p:nvPr/>
            </p:nvSpPr>
            <p:spPr>
              <a:xfrm>
                <a:off x="21022310" y="4339590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79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29 w 133350"/>
                  <a:gd name="connsiteY13" fmla="*/ 5080 h 127000"/>
                  <a:gd name="connsiteX14" fmla="*/ 110489 w 133350"/>
                  <a:gd name="connsiteY14" fmla="*/ 0 h 127000"/>
                  <a:gd name="connsiteX15" fmla="*/ 119379 w 133350"/>
                  <a:gd name="connsiteY15" fmla="*/ 0 h 127000"/>
                  <a:gd name="connsiteX16" fmla="*/ 125729 w 133350"/>
                  <a:gd name="connsiteY16" fmla="*/ 0 h 127000"/>
                  <a:gd name="connsiteX17" fmla="*/ 125729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29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79" y="49530"/>
                    </a:cubicBezTo>
                    <a:cubicBezTo>
                      <a:pt x="58420" y="48260"/>
                      <a:pt x="62229" y="44450"/>
                      <a:pt x="66039" y="36830"/>
                    </a:cubicBezTo>
                    <a:cubicBezTo>
                      <a:pt x="67309" y="34290"/>
                      <a:pt x="68579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29" y="5080"/>
                    </a:cubicBezTo>
                    <a:cubicBezTo>
                      <a:pt x="92709" y="1270"/>
                      <a:pt x="100329" y="0"/>
                      <a:pt x="110489" y="0"/>
                    </a:cubicBezTo>
                    <a:cubicBezTo>
                      <a:pt x="113029" y="0"/>
                      <a:pt x="116839" y="0"/>
                      <a:pt x="119379" y="0"/>
                    </a:cubicBezTo>
                    <a:cubicBezTo>
                      <a:pt x="121920" y="0"/>
                      <a:pt x="124459" y="0"/>
                      <a:pt x="125729" y="0"/>
                    </a:cubicBezTo>
                    <a:lnTo>
                      <a:pt x="125729" y="33020"/>
                    </a:lnTo>
                    <a:lnTo>
                      <a:pt x="114300" y="33020"/>
                    </a:lnTo>
                    <a:cubicBezTo>
                      <a:pt x="110489" y="33020"/>
                      <a:pt x="106679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29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9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1226525" y="4900929"/>
              <a:ext cx="585471" cy="168910"/>
              <a:chOff x="20824189" y="4900929"/>
              <a:chExt cx="585471" cy="168910"/>
            </a:xfrm>
            <a:solidFill>
              <a:schemeClr val="tx1"/>
            </a:solidFill>
          </p:grpSpPr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D6F4FB38-3AC7-DB46-8FA1-4CA7F8C20BB4}"/>
                  </a:ext>
                </a:extLst>
              </p:cNvPr>
              <p:cNvSpPr/>
              <p:nvPr/>
            </p:nvSpPr>
            <p:spPr>
              <a:xfrm>
                <a:off x="20824189" y="4900929"/>
                <a:ext cx="144780" cy="165100"/>
              </a:xfrm>
              <a:custGeom>
                <a:avLst/>
                <a:gdLst>
                  <a:gd name="connsiteX0" fmla="*/ 143511 w 144780"/>
                  <a:gd name="connsiteY0" fmla="*/ 165100 h 165100"/>
                  <a:gd name="connsiteX1" fmla="*/ 100330 w 144780"/>
                  <a:gd name="connsiteY1" fmla="*/ 165100 h 165100"/>
                  <a:gd name="connsiteX2" fmla="*/ 100330 w 144780"/>
                  <a:gd name="connsiteY2" fmla="*/ 104140 h 165100"/>
                  <a:gd name="connsiteX3" fmla="*/ 78741 w 144780"/>
                  <a:gd name="connsiteY3" fmla="*/ 107950 h 165100"/>
                  <a:gd name="connsiteX4" fmla="*/ 54611 w 144780"/>
                  <a:gd name="connsiteY4" fmla="*/ 109220 h 165100"/>
                  <a:gd name="connsiteX5" fmla="*/ 33021 w 144780"/>
                  <a:gd name="connsiteY5" fmla="*/ 106680 h 165100"/>
                  <a:gd name="connsiteX6" fmla="*/ 15241 w 144780"/>
                  <a:gd name="connsiteY6" fmla="*/ 97790 h 165100"/>
                  <a:gd name="connsiteX7" fmla="*/ 3811 w 144780"/>
                  <a:gd name="connsiteY7" fmla="*/ 82550 h 165100"/>
                  <a:gd name="connsiteX8" fmla="*/ 0 w 144780"/>
                  <a:gd name="connsiteY8" fmla="*/ 60960 h 165100"/>
                  <a:gd name="connsiteX9" fmla="*/ 0 w 144780"/>
                  <a:gd name="connsiteY9" fmla="*/ 0 h 165100"/>
                  <a:gd name="connsiteX10" fmla="*/ 43180 w 144780"/>
                  <a:gd name="connsiteY10" fmla="*/ 0 h 165100"/>
                  <a:gd name="connsiteX11" fmla="*/ 43180 w 144780"/>
                  <a:gd name="connsiteY11" fmla="*/ 39370 h 165100"/>
                  <a:gd name="connsiteX12" fmla="*/ 44450 w 144780"/>
                  <a:gd name="connsiteY12" fmla="*/ 55880 h 165100"/>
                  <a:gd name="connsiteX13" fmla="*/ 49530 w 144780"/>
                  <a:gd name="connsiteY13" fmla="*/ 67310 h 165100"/>
                  <a:gd name="connsiteX14" fmla="*/ 59691 w 144780"/>
                  <a:gd name="connsiteY14" fmla="*/ 74930 h 165100"/>
                  <a:gd name="connsiteX15" fmla="*/ 78741 w 144780"/>
                  <a:gd name="connsiteY15" fmla="*/ 77470 h 165100"/>
                  <a:gd name="connsiteX16" fmla="*/ 90171 w 144780"/>
                  <a:gd name="connsiteY16" fmla="*/ 77470 h 165100"/>
                  <a:gd name="connsiteX17" fmla="*/ 101600 w 144780"/>
                  <a:gd name="connsiteY17" fmla="*/ 76200 h 165100"/>
                  <a:gd name="connsiteX18" fmla="*/ 101600 w 144780"/>
                  <a:gd name="connsiteY18" fmla="*/ 0 h 165100"/>
                  <a:gd name="connsiteX19" fmla="*/ 144780 w 144780"/>
                  <a:gd name="connsiteY19" fmla="*/ 0 h 165100"/>
                  <a:gd name="connsiteX20" fmla="*/ 144780 w 144780"/>
                  <a:gd name="connsiteY20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4780" h="165100">
                    <a:moveTo>
                      <a:pt x="143511" y="165100"/>
                    </a:moveTo>
                    <a:lnTo>
                      <a:pt x="100330" y="165100"/>
                    </a:lnTo>
                    <a:lnTo>
                      <a:pt x="100330" y="104140"/>
                    </a:lnTo>
                    <a:cubicBezTo>
                      <a:pt x="91441" y="105410"/>
                      <a:pt x="85091" y="106680"/>
                      <a:pt x="78741" y="107950"/>
                    </a:cubicBezTo>
                    <a:cubicBezTo>
                      <a:pt x="72391" y="109220"/>
                      <a:pt x="64771" y="109220"/>
                      <a:pt x="54611" y="109220"/>
                    </a:cubicBezTo>
                    <a:cubicBezTo>
                      <a:pt x="46991" y="109220"/>
                      <a:pt x="39371" y="107950"/>
                      <a:pt x="33021" y="106680"/>
                    </a:cubicBezTo>
                    <a:cubicBezTo>
                      <a:pt x="26671" y="105410"/>
                      <a:pt x="20321" y="101600"/>
                      <a:pt x="15241" y="97790"/>
                    </a:cubicBezTo>
                    <a:cubicBezTo>
                      <a:pt x="10161" y="93980"/>
                      <a:pt x="6350" y="88900"/>
                      <a:pt x="3811" y="82550"/>
                    </a:cubicBezTo>
                    <a:cubicBezTo>
                      <a:pt x="1271" y="76200"/>
                      <a:pt x="0" y="68580"/>
                      <a:pt x="0" y="60960"/>
                    </a:cubicBezTo>
                    <a:lnTo>
                      <a:pt x="0" y="0"/>
                    </a:lnTo>
                    <a:lnTo>
                      <a:pt x="43180" y="0"/>
                    </a:lnTo>
                    <a:lnTo>
                      <a:pt x="43180" y="39370"/>
                    </a:lnTo>
                    <a:cubicBezTo>
                      <a:pt x="43180" y="45720"/>
                      <a:pt x="43180" y="50800"/>
                      <a:pt x="44450" y="55880"/>
                    </a:cubicBezTo>
                    <a:cubicBezTo>
                      <a:pt x="45721" y="60960"/>
                      <a:pt x="46991" y="64770"/>
                      <a:pt x="49530" y="67310"/>
                    </a:cubicBezTo>
                    <a:cubicBezTo>
                      <a:pt x="52071" y="71120"/>
                      <a:pt x="55880" y="73660"/>
                      <a:pt x="59691" y="74930"/>
                    </a:cubicBezTo>
                    <a:cubicBezTo>
                      <a:pt x="64771" y="76200"/>
                      <a:pt x="71121" y="77470"/>
                      <a:pt x="78741" y="77470"/>
                    </a:cubicBezTo>
                    <a:cubicBezTo>
                      <a:pt x="81280" y="77470"/>
                      <a:pt x="85091" y="77470"/>
                      <a:pt x="90171" y="77470"/>
                    </a:cubicBezTo>
                    <a:cubicBezTo>
                      <a:pt x="95250" y="77470"/>
                      <a:pt x="99061" y="76200"/>
                      <a:pt x="101600" y="76200"/>
                    </a:cubicBezTo>
                    <a:lnTo>
                      <a:pt x="101600" y="0"/>
                    </a:lnTo>
                    <a:lnTo>
                      <a:pt x="144780" y="0"/>
                    </a:lnTo>
                    <a:lnTo>
                      <a:pt x="144780" y="165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055D27E-9931-4D4D-B83D-36A67B62F6A8}"/>
                  </a:ext>
                </a:extLst>
              </p:cNvPr>
              <p:cNvSpPr/>
              <p:nvPr/>
            </p:nvSpPr>
            <p:spPr>
              <a:xfrm>
                <a:off x="21007069" y="4940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7630 w 127000"/>
                  <a:gd name="connsiteY1" fmla="*/ 125730 h 125729"/>
                  <a:gd name="connsiteX2" fmla="*/ 87630 w 127000"/>
                  <a:gd name="connsiteY2" fmla="*/ 49530 h 125729"/>
                  <a:gd name="connsiteX3" fmla="*/ 33020 w 127000"/>
                  <a:gd name="connsiteY3" fmla="*/ 125730 h 125729"/>
                  <a:gd name="connsiteX4" fmla="*/ 0 w 127000"/>
                  <a:gd name="connsiteY4" fmla="*/ 125730 h 125729"/>
                  <a:gd name="connsiteX5" fmla="*/ 0 w 127000"/>
                  <a:gd name="connsiteY5" fmla="*/ 0 h 125729"/>
                  <a:gd name="connsiteX6" fmla="*/ 39370 w 127000"/>
                  <a:gd name="connsiteY6" fmla="*/ 0 h 125729"/>
                  <a:gd name="connsiteX7" fmla="*/ 39370 w 127000"/>
                  <a:gd name="connsiteY7" fmla="*/ 68580 h 125729"/>
                  <a:gd name="connsiteX8" fmla="*/ 90170 w 127000"/>
                  <a:gd name="connsiteY8" fmla="*/ 0 h 125729"/>
                  <a:gd name="connsiteX9" fmla="*/ 127000 w 127000"/>
                  <a:gd name="connsiteY9" fmla="*/ 0 h 125729"/>
                  <a:gd name="connsiteX10" fmla="*/ 127000 w 127000"/>
                  <a:gd name="connsiteY10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7630" y="125730"/>
                    </a:lnTo>
                    <a:lnTo>
                      <a:pt x="87630" y="49530"/>
                    </a:lnTo>
                    <a:lnTo>
                      <a:pt x="3302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39370" y="0"/>
                    </a:lnTo>
                    <a:lnTo>
                      <a:pt x="39370" y="68580"/>
                    </a:lnTo>
                    <a:lnTo>
                      <a:pt x="9017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E840E94B-D9A7-6040-BADD-82AE4E1B6F09}"/>
                  </a:ext>
                </a:extLst>
              </p:cNvPr>
              <p:cNvSpPr/>
              <p:nvPr/>
            </p:nvSpPr>
            <p:spPr>
              <a:xfrm>
                <a:off x="21155660" y="4940300"/>
                <a:ext cx="120650" cy="125729"/>
              </a:xfrm>
              <a:custGeom>
                <a:avLst/>
                <a:gdLst>
                  <a:gd name="connsiteX0" fmla="*/ 119379 w 120650"/>
                  <a:gd name="connsiteY0" fmla="*/ 27940 h 125729"/>
                  <a:gd name="connsiteX1" fmla="*/ 80009 w 120650"/>
                  <a:gd name="connsiteY1" fmla="*/ 27940 h 125729"/>
                  <a:gd name="connsiteX2" fmla="*/ 80009 w 120650"/>
                  <a:gd name="connsiteY2" fmla="*/ 125730 h 125729"/>
                  <a:gd name="connsiteX3" fmla="*/ 39370 w 120650"/>
                  <a:gd name="connsiteY3" fmla="*/ 125730 h 125729"/>
                  <a:gd name="connsiteX4" fmla="*/ 39370 w 120650"/>
                  <a:gd name="connsiteY4" fmla="*/ 27940 h 125729"/>
                  <a:gd name="connsiteX5" fmla="*/ 0 w 120650"/>
                  <a:gd name="connsiteY5" fmla="*/ 27940 h 125729"/>
                  <a:gd name="connsiteX6" fmla="*/ 0 w 120650"/>
                  <a:gd name="connsiteY6" fmla="*/ 0 h 125729"/>
                  <a:gd name="connsiteX7" fmla="*/ 120650 w 120650"/>
                  <a:gd name="connsiteY7" fmla="*/ 0 h 125729"/>
                  <a:gd name="connsiteX8" fmla="*/ 120650 w 120650"/>
                  <a:gd name="connsiteY8" fmla="*/ 2794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50" h="125729">
                    <a:moveTo>
                      <a:pt x="119379" y="27940"/>
                    </a:moveTo>
                    <a:lnTo>
                      <a:pt x="80009" y="27940"/>
                    </a:lnTo>
                    <a:lnTo>
                      <a:pt x="80009" y="125730"/>
                    </a:lnTo>
                    <a:lnTo>
                      <a:pt x="39370" y="125730"/>
                    </a:lnTo>
                    <a:lnTo>
                      <a:pt x="39370" y="27940"/>
                    </a:lnTo>
                    <a:lnTo>
                      <a:pt x="0" y="27940"/>
                    </a:lnTo>
                    <a:lnTo>
                      <a:pt x="0" y="0"/>
                    </a:lnTo>
                    <a:lnTo>
                      <a:pt x="120650" y="0"/>
                    </a:lnTo>
                    <a:lnTo>
                      <a:pt x="120650" y="279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19112214-9EE8-2B46-B2EF-F102C87BDFD1}"/>
                  </a:ext>
                </a:extLst>
              </p:cNvPr>
              <p:cNvSpPr/>
              <p:nvPr/>
            </p:nvSpPr>
            <p:spPr>
              <a:xfrm>
                <a:off x="21285200" y="4936490"/>
                <a:ext cx="124460" cy="133350"/>
              </a:xfrm>
              <a:custGeom>
                <a:avLst/>
                <a:gdLst>
                  <a:gd name="connsiteX0" fmla="*/ 85089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89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89 w 124460"/>
                  <a:gd name="connsiteY23" fmla="*/ 128270 h 133350"/>
                  <a:gd name="connsiteX24" fmla="*/ 85089 w 124460"/>
                  <a:gd name="connsiteY24" fmla="*/ 116840 h 133350"/>
                  <a:gd name="connsiteX25" fmla="*/ 85089 w 124460"/>
                  <a:gd name="connsiteY25" fmla="*/ 96520 h 133350"/>
                  <a:gd name="connsiteX26" fmla="*/ 85089 w 124460"/>
                  <a:gd name="connsiteY26" fmla="*/ 71120 h 133350"/>
                  <a:gd name="connsiteX27" fmla="*/ 67311 w 124460"/>
                  <a:gd name="connsiteY27" fmla="*/ 72390 h 133350"/>
                  <a:gd name="connsiteX28" fmla="*/ 53339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89 w 124460"/>
                  <a:gd name="connsiteY32" fmla="*/ 100330 h 133350"/>
                  <a:gd name="connsiteX33" fmla="*/ 53339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89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89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89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61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8739" y="101600"/>
                      <a:pt x="8255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4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0836636" y="4599940"/>
              <a:ext cx="1210310" cy="196850"/>
              <a:chOff x="20434300" y="4599940"/>
              <a:chExt cx="1210310" cy="196850"/>
            </a:xfrm>
            <a:solidFill>
              <a:schemeClr val="tx1"/>
            </a:solidFill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552E756-E8D3-2741-8806-A101CC471EAC}"/>
                  </a:ext>
                </a:extLst>
              </p:cNvPr>
              <p:cNvSpPr/>
              <p:nvPr/>
            </p:nvSpPr>
            <p:spPr>
              <a:xfrm>
                <a:off x="20434300" y="4599940"/>
                <a:ext cx="165100" cy="168909"/>
              </a:xfrm>
              <a:custGeom>
                <a:avLst/>
                <a:gdLst>
                  <a:gd name="connsiteX0" fmla="*/ 165100 w 165100"/>
                  <a:gd name="connsiteY0" fmla="*/ 0 h 168909"/>
                  <a:gd name="connsiteX1" fmla="*/ 104139 w 165100"/>
                  <a:gd name="connsiteY1" fmla="*/ 133350 h 168909"/>
                  <a:gd name="connsiteX2" fmla="*/ 92711 w 165100"/>
                  <a:gd name="connsiteY2" fmla="*/ 152400 h 168909"/>
                  <a:gd name="connsiteX3" fmla="*/ 78739 w 165100"/>
                  <a:gd name="connsiteY3" fmla="*/ 162560 h 168909"/>
                  <a:gd name="connsiteX4" fmla="*/ 64770 w 165100"/>
                  <a:gd name="connsiteY4" fmla="*/ 167640 h 168909"/>
                  <a:gd name="connsiteX5" fmla="*/ 50800 w 165100"/>
                  <a:gd name="connsiteY5" fmla="*/ 168910 h 168909"/>
                  <a:gd name="connsiteX6" fmla="*/ 31750 w 165100"/>
                  <a:gd name="connsiteY6" fmla="*/ 168910 h 168909"/>
                  <a:gd name="connsiteX7" fmla="*/ 17780 w 165100"/>
                  <a:gd name="connsiteY7" fmla="*/ 167640 h 168909"/>
                  <a:gd name="connsiteX8" fmla="*/ 17780 w 165100"/>
                  <a:gd name="connsiteY8" fmla="*/ 130810 h 168909"/>
                  <a:gd name="connsiteX9" fmla="*/ 20320 w 165100"/>
                  <a:gd name="connsiteY9" fmla="*/ 130810 h 168909"/>
                  <a:gd name="connsiteX10" fmla="*/ 29211 w 165100"/>
                  <a:gd name="connsiteY10" fmla="*/ 132080 h 168909"/>
                  <a:gd name="connsiteX11" fmla="*/ 40639 w 165100"/>
                  <a:gd name="connsiteY11" fmla="*/ 133350 h 168909"/>
                  <a:gd name="connsiteX12" fmla="*/ 58420 w 165100"/>
                  <a:gd name="connsiteY12" fmla="*/ 130810 h 168909"/>
                  <a:gd name="connsiteX13" fmla="*/ 67311 w 165100"/>
                  <a:gd name="connsiteY13" fmla="*/ 125730 h 168909"/>
                  <a:gd name="connsiteX14" fmla="*/ 0 w 165100"/>
                  <a:gd name="connsiteY14" fmla="*/ 1270 h 168909"/>
                  <a:gd name="connsiteX15" fmla="*/ 46989 w 165100"/>
                  <a:gd name="connsiteY15" fmla="*/ 1270 h 168909"/>
                  <a:gd name="connsiteX16" fmla="*/ 87630 w 165100"/>
                  <a:gd name="connsiteY16" fmla="*/ 80010 h 168909"/>
                  <a:gd name="connsiteX17" fmla="*/ 121920 w 165100"/>
                  <a:gd name="connsiteY17" fmla="*/ 1270 h 168909"/>
                  <a:gd name="connsiteX18" fmla="*/ 165100 w 165100"/>
                  <a:gd name="connsiteY18" fmla="*/ 1270 h 16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5100" h="168909">
                    <a:moveTo>
                      <a:pt x="165100" y="0"/>
                    </a:moveTo>
                    <a:lnTo>
                      <a:pt x="104139" y="133350"/>
                    </a:lnTo>
                    <a:cubicBezTo>
                      <a:pt x="100330" y="140970"/>
                      <a:pt x="96520" y="147320"/>
                      <a:pt x="92711" y="152400"/>
                    </a:cubicBezTo>
                    <a:cubicBezTo>
                      <a:pt x="88900" y="157480"/>
                      <a:pt x="83820" y="160020"/>
                      <a:pt x="78739" y="162560"/>
                    </a:cubicBezTo>
                    <a:cubicBezTo>
                      <a:pt x="73661" y="165100"/>
                      <a:pt x="68580" y="166370"/>
                      <a:pt x="64770" y="167640"/>
                    </a:cubicBezTo>
                    <a:cubicBezTo>
                      <a:pt x="60961" y="168910"/>
                      <a:pt x="55880" y="168910"/>
                      <a:pt x="50800" y="168910"/>
                    </a:cubicBezTo>
                    <a:cubicBezTo>
                      <a:pt x="45720" y="168910"/>
                      <a:pt x="39370" y="168910"/>
                      <a:pt x="31750" y="168910"/>
                    </a:cubicBezTo>
                    <a:cubicBezTo>
                      <a:pt x="24130" y="168910"/>
                      <a:pt x="20320" y="168910"/>
                      <a:pt x="17780" y="167640"/>
                    </a:cubicBezTo>
                    <a:lnTo>
                      <a:pt x="17780" y="130810"/>
                    </a:lnTo>
                    <a:lnTo>
                      <a:pt x="20320" y="130810"/>
                    </a:lnTo>
                    <a:cubicBezTo>
                      <a:pt x="21589" y="130810"/>
                      <a:pt x="24130" y="132080"/>
                      <a:pt x="29211" y="132080"/>
                    </a:cubicBezTo>
                    <a:cubicBezTo>
                      <a:pt x="34289" y="132080"/>
                      <a:pt x="36830" y="133350"/>
                      <a:pt x="40639" y="133350"/>
                    </a:cubicBezTo>
                    <a:cubicBezTo>
                      <a:pt x="48261" y="133350"/>
                      <a:pt x="53339" y="132080"/>
                      <a:pt x="58420" y="130810"/>
                    </a:cubicBezTo>
                    <a:cubicBezTo>
                      <a:pt x="63500" y="129540"/>
                      <a:pt x="66039" y="127000"/>
                      <a:pt x="67311" y="125730"/>
                    </a:cubicBezTo>
                    <a:lnTo>
                      <a:pt x="0" y="1270"/>
                    </a:lnTo>
                    <a:lnTo>
                      <a:pt x="46989" y="1270"/>
                    </a:lnTo>
                    <a:lnTo>
                      <a:pt x="87630" y="80010"/>
                    </a:lnTo>
                    <a:lnTo>
                      <a:pt x="121920" y="1270"/>
                    </a:lnTo>
                    <a:lnTo>
                      <a:pt x="165100" y="1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FD3A4F15-DF7D-2048-9E90-C3AE77883643}"/>
                  </a:ext>
                </a:extLst>
              </p:cNvPr>
              <p:cNvSpPr/>
              <p:nvPr/>
            </p:nvSpPr>
            <p:spPr>
              <a:xfrm>
                <a:off x="20604480" y="4641850"/>
                <a:ext cx="142239" cy="124459"/>
              </a:xfrm>
              <a:custGeom>
                <a:avLst/>
                <a:gdLst>
                  <a:gd name="connsiteX0" fmla="*/ 138430 w 142239"/>
                  <a:gd name="connsiteY0" fmla="*/ 124460 h 124459"/>
                  <a:gd name="connsiteX1" fmla="*/ 97789 w 142239"/>
                  <a:gd name="connsiteY1" fmla="*/ 124460 h 124459"/>
                  <a:gd name="connsiteX2" fmla="*/ 97789 w 142239"/>
                  <a:gd name="connsiteY2" fmla="*/ 26670 h 124459"/>
                  <a:gd name="connsiteX3" fmla="*/ 64770 w 142239"/>
                  <a:gd name="connsiteY3" fmla="*/ 26670 h 124459"/>
                  <a:gd name="connsiteX4" fmla="*/ 64770 w 142239"/>
                  <a:gd name="connsiteY4" fmla="*/ 39370 h 124459"/>
                  <a:gd name="connsiteX5" fmla="*/ 64770 w 142239"/>
                  <a:gd name="connsiteY5" fmla="*/ 49530 h 124459"/>
                  <a:gd name="connsiteX6" fmla="*/ 62230 w 142239"/>
                  <a:gd name="connsiteY6" fmla="*/ 78740 h 124459"/>
                  <a:gd name="connsiteX7" fmla="*/ 57150 w 142239"/>
                  <a:gd name="connsiteY7" fmla="*/ 97790 h 124459"/>
                  <a:gd name="connsiteX8" fmla="*/ 49530 w 142239"/>
                  <a:gd name="connsiteY8" fmla="*/ 109220 h 124459"/>
                  <a:gd name="connsiteX9" fmla="*/ 41909 w 142239"/>
                  <a:gd name="connsiteY9" fmla="*/ 116840 h 124459"/>
                  <a:gd name="connsiteX10" fmla="*/ 30480 w 142239"/>
                  <a:gd name="connsiteY10" fmla="*/ 121920 h 124459"/>
                  <a:gd name="connsiteX11" fmla="*/ 16509 w 142239"/>
                  <a:gd name="connsiteY11" fmla="*/ 124460 h 124459"/>
                  <a:gd name="connsiteX12" fmla="*/ 6350 w 142239"/>
                  <a:gd name="connsiteY12" fmla="*/ 124460 h 124459"/>
                  <a:gd name="connsiteX13" fmla="*/ 0 w 142239"/>
                  <a:gd name="connsiteY13" fmla="*/ 124460 h 124459"/>
                  <a:gd name="connsiteX14" fmla="*/ 0 w 142239"/>
                  <a:gd name="connsiteY14" fmla="*/ 92710 h 124459"/>
                  <a:gd name="connsiteX15" fmla="*/ 1270 w 142239"/>
                  <a:gd name="connsiteY15" fmla="*/ 92710 h 124459"/>
                  <a:gd name="connsiteX16" fmla="*/ 2539 w 142239"/>
                  <a:gd name="connsiteY16" fmla="*/ 92710 h 124459"/>
                  <a:gd name="connsiteX17" fmla="*/ 5080 w 142239"/>
                  <a:gd name="connsiteY17" fmla="*/ 92710 h 124459"/>
                  <a:gd name="connsiteX18" fmla="*/ 11430 w 142239"/>
                  <a:gd name="connsiteY18" fmla="*/ 92710 h 124459"/>
                  <a:gd name="connsiteX19" fmla="*/ 16509 w 142239"/>
                  <a:gd name="connsiteY19" fmla="*/ 90170 h 124459"/>
                  <a:gd name="connsiteX20" fmla="*/ 26670 w 142239"/>
                  <a:gd name="connsiteY20" fmla="*/ 72390 h 124459"/>
                  <a:gd name="connsiteX21" fmla="*/ 30480 w 142239"/>
                  <a:gd name="connsiteY21" fmla="*/ 40640 h 124459"/>
                  <a:gd name="connsiteX22" fmla="*/ 31750 w 142239"/>
                  <a:gd name="connsiteY22" fmla="*/ 22860 h 124459"/>
                  <a:gd name="connsiteX23" fmla="*/ 33020 w 142239"/>
                  <a:gd name="connsiteY23" fmla="*/ 0 h 124459"/>
                  <a:gd name="connsiteX24" fmla="*/ 142239 w 142239"/>
                  <a:gd name="connsiteY24" fmla="*/ 0 h 124459"/>
                  <a:gd name="connsiteX25" fmla="*/ 142239 w 142239"/>
                  <a:gd name="connsiteY25" fmla="*/ 124460 h 1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239" h="124459">
                    <a:moveTo>
                      <a:pt x="138430" y="124460"/>
                    </a:moveTo>
                    <a:lnTo>
                      <a:pt x="97789" y="124460"/>
                    </a:lnTo>
                    <a:lnTo>
                      <a:pt x="97789" y="26670"/>
                    </a:lnTo>
                    <a:lnTo>
                      <a:pt x="64770" y="26670"/>
                    </a:lnTo>
                    <a:cubicBezTo>
                      <a:pt x="64770" y="31750"/>
                      <a:pt x="64770" y="36830"/>
                      <a:pt x="64770" y="39370"/>
                    </a:cubicBezTo>
                    <a:cubicBezTo>
                      <a:pt x="64770" y="41910"/>
                      <a:pt x="64770" y="45720"/>
                      <a:pt x="64770" y="49530"/>
                    </a:cubicBezTo>
                    <a:cubicBezTo>
                      <a:pt x="64770" y="60960"/>
                      <a:pt x="63500" y="71120"/>
                      <a:pt x="62230" y="78740"/>
                    </a:cubicBezTo>
                    <a:cubicBezTo>
                      <a:pt x="60959" y="86360"/>
                      <a:pt x="58420" y="92710"/>
                      <a:pt x="57150" y="97790"/>
                    </a:cubicBezTo>
                    <a:cubicBezTo>
                      <a:pt x="54609" y="102870"/>
                      <a:pt x="52070" y="106680"/>
                      <a:pt x="49530" y="109220"/>
                    </a:cubicBezTo>
                    <a:cubicBezTo>
                      <a:pt x="46989" y="111760"/>
                      <a:pt x="44450" y="114300"/>
                      <a:pt x="41909" y="116840"/>
                    </a:cubicBezTo>
                    <a:cubicBezTo>
                      <a:pt x="39370" y="119380"/>
                      <a:pt x="35559" y="120650"/>
                      <a:pt x="30480" y="121920"/>
                    </a:cubicBezTo>
                    <a:cubicBezTo>
                      <a:pt x="25400" y="123190"/>
                      <a:pt x="21589" y="124460"/>
                      <a:pt x="16509" y="124460"/>
                    </a:cubicBezTo>
                    <a:cubicBezTo>
                      <a:pt x="12700" y="124460"/>
                      <a:pt x="8889" y="124460"/>
                      <a:pt x="6350" y="124460"/>
                    </a:cubicBezTo>
                    <a:cubicBezTo>
                      <a:pt x="3809" y="124460"/>
                      <a:pt x="1270" y="124460"/>
                      <a:pt x="0" y="124460"/>
                    </a:cubicBezTo>
                    <a:lnTo>
                      <a:pt x="0" y="92710"/>
                    </a:lnTo>
                    <a:lnTo>
                      <a:pt x="1270" y="92710"/>
                    </a:lnTo>
                    <a:cubicBezTo>
                      <a:pt x="1270" y="92710"/>
                      <a:pt x="2539" y="92710"/>
                      <a:pt x="2539" y="92710"/>
                    </a:cubicBezTo>
                    <a:cubicBezTo>
                      <a:pt x="2539" y="92710"/>
                      <a:pt x="3809" y="92710"/>
                      <a:pt x="5080" y="92710"/>
                    </a:cubicBezTo>
                    <a:cubicBezTo>
                      <a:pt x="7620" y="92710"/>
                      <a:pt x="8889" y="92710"/>
                      <a:pt x="11430" y="92710"/>
                    </a:cubicBezTo>
                    <a:cubicBezTo>
                      <a:pt x="13970" y="92710"/>
                      <a:pt x="15239" y="91440"/>
                      <a:pt x="16509" y="90170"/>
                    </a:cubicBezTo>
                    <a:cubicBezTo>
                      <a:pt x="21589" y="85090"/>
                      <a:pt x="25400" y="80010"/>
                      <a:pt x="26670" y="72390"/>
                    </a:cubicBezTo>
                    <a:cubicBezTo>
                      <a:pt x="27939" y="64770"/>
                      <a:pt x="29209" y="54610"/>
                      <a:pt x="30480" y="40640"/>
                    </a:cubicBezTo>
                    <a:cubicBezTo>
                      <a:pt x="30480" y="35560"/>
                      <a:pt x="30480" y="29210"/>
                      <a:pt x="31750" y="22860"/>
                    </a:cubicBezTo>
                    <a:cubicBezTo>
                      <a:pt x="33020" y="16510"/>
                      <a:pt x="31750" y="8890"/>
                      <a:pt x="33020" y="0"/>
                    </a:cubicBezTo>
                    <a:lnTo>
                      <a:pt x="142239" y="0"/>
                    </a:lnTo>
                    <a:lnTo>
                      <a:pt x="142239" y="1244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86B258CA-F110-1740-900D-3540CB67D876}"/>
                  </a:ext>
                </a:extLst>
              </p:cNvPr>
              <p:cNvSpPr/>
              <p:nvPr/>
            </p:nvSpPr>
            <p:spPr>
              <a:xfrm>
                <a:off x="20772119" y="4636770"/>
                <a:ext cx="124460" cy="133350"/>
              </a:xfrm>
              <a:custGeom>
                <a:avLst/>
                <a:gdLst>
                  <a:gd name="connsiteX0" fmla="*/ 85091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91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91 w 124460"/>
                  <a:gd name="connsiteY23" fmla="*/ 128270 h 133350"/>
                  <a:gd name="connsiteX24" fmla="*/ 85091 w 124460"/>
                  <a:gd name="connsiteY24" fmla="*/ 116840 h 133350"/>
                  <a:gd name="connsiteX25" fmla="*/ 85091 w 124460"/>
                  <a:gd name="connsiteY25" fmla="*/ 96520 h 133350"/>
                  <a:gd name="connsiteX26" fmla="*/ 85091 w 124460"/>
                  <a:gd name="connsiteY26" fmla="*/ 71120 h 133350"/>
                  <a:gd name="connsiteX27" fmla="*/ 67311 w 124460"/>
                  <a:gd name="connsiteY27" fmla="*/ 72390 h 133350"/>
                  <a:gd name="connsiteX28" fmla="*/ 53341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91 w 124460"/>
                  <a:gd name="connsiteY32" fmla="*/ 100330 h 133350"/>
                  <a:gd name="connsiteX33" fmla="*/ 53341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91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91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91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1" y="114300"/>
                      <a:pt x="0" y="105410"/>
                      <a:pt x="0" y="93980"/>
                    </a:cubicBezTo>
                    <a:cubicBezTo>
                      <a:pt x="0" y="85090"/>
                      <a:pt x="2541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41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91" y="3810"/>
                      <a:pt x="30480" y="2540"/>
                    </a:cubicBezTo>
                    <a:cubicBezTo>
                      <a:pt x="40641" y="1270"/>
                      <a:pt x="49530" y="0"/>
                      <a:pt x="59691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91" y="128270"/>
                    </a:lnTo>
                    <a:lnTo>
                      <a:pt x="85091" y="116840"/>
                    </a:lnTo>
                    <a:close/>
                    <a:moveTo>
                      <a:pt x="85091" y="96520"/>
                    </a:moveTo>
                    <a:lnTo>
                      <a:pt x="85091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41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91" y="100330"/>
                    </a:cubicBezTo>
                    <a:cubicBezTo>
                      <a:pt x="48261" y="101600"/>
                      <a:pt x="50800" y="102870"/>
                      <a:pt x="53341" y="104140"/>
                    </a:cubicBezTo>
                    <a:cubicBezTo>
                      <a:pt x="55880" y="105410"/>
                      <a:pt x="59691" y="105410"/>
                      <a:pt x="64770" y="105410"/>
                    </a:cubicBezTo>
                    <a:cubicBezTo>
                      <a:pt x="68580" y="105410"/>
                      <a:pt x="72391" y="104140"/>
                      <a:pt x="77470" y="102870"/>
                    </a:cubicBezTo>
                    <a:cubicBezTo>
                      <a:pt x="77470" y="101600"/>
                      <a:pt x="81280" y="99060"/>
                      <a:pt x="85091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6A7392C5-A042-A041-AF00-769AE191272B}"/>
                  </a:ext>
                </a:extLst>
              </p:cNvPr>
              <p:cNvSpPr/>
              <p:nvPr/>
            </p:nvSpPr>
            <p:spPr>
              <a:xfrm>
                <a:off x="20933410" y="4640579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F48EA4E4-17B8-314A-8149-D2ECB7957968}"/>
                  </a:ext>
                </a:extLst>
              </p:cNvPr>
              <p:cNvSpPr/>
              <p:nvPr/>
            </p:nvSpPr>
            <p:spPr>
              <a:xfrm>
                <a:off x="21092160" y="4677409"/>
                <a:ext cx="85089" cy="31750"/>
              </a:xfrm>
              <a:custGeom>
                <a:avLst/>
                <a:gdLst>
                  <a:gd name="connsiteX0" fmla="*/ 85089 w 85089"/>
                  <a:gd name="connsiteY0" fmla="*/ 31750 h 31750"/>
                  <a:gd name="connsiteX1" fmla="*/ 0 w 85089"/>
                  <a:gd name="connsiteY1" fmla="*/ 31750 h 31750"/>
                  <a:gd name="connsiteX2" fmla="*/ 0 w 85089"/>
                  <a:gd name="connsiteY2" fmla="*/ 0 h 31750"/>
                  <a:gd name="connsiteX3" fmla="*/ 85089 w 85089"/>
                  <a:gd name="connsiteY3" fmla="*/ 0 h 31750"/>
                  <a:gd name="connsiteX4" fmla="*/ 85089 w 85089"/>
                  <a:gd name="connsiteY4" fmla="*/ 3175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9" h="31750">
                    <a:moveTo>
                      <a:pt x="85089" y="31750"/>
                    </a:moveTo>
                    <a:lnTo>
                      <a:pt x="0" y="31750"/>
                    </a:lnTo>
                    <a:lnTo>
                      <a:pt x="0" y="0"/>
                    </a:lnTo>
                    <a:lnTo>
                      <a:pt x="85089" y="0"/>
                    </a:lnTo>
                    <a:lnTo>
                      <a:pt x="85089" y="317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943F0222-210B-8947-AC53-AB6F9EF66824}"/>
                  </a:ext>
                </a:extLst>
              </p:cNvPr>
              <p:cNvSpPr/>
              <p:nvPr/>
            </p:nvSpPr>
            <p:spPr>
              <a:xfrm>
                <a:off x="21191219" y="4599940"/>
                <a:ext cx="165100" cy="168909"/>
              </a:xfrm>
              <a:custGeom>
                <a:avLst/>
                <a:gdLst>
                  <a:gd name="connsiteX0" fmla="*/ 165100 w 165100"/>
                  <a:gd name="connsiteY0" fmla="*/ 0 h 168909"/>
                  <a:gd name="connsiteX1" fmla="*/ 104141 w 165100"/>
                  <a:gd name="connsiteY1" fmla="*/ 133350 h 168909"/>
                  <a:gd name="connsiteX2" fmla="*/ 92711 w 165100"/>
                  <a:gd name="connsiteY2" fmla="*/ 152400 h 168909"/>
                  <a:gd name="connsiteX3" fmla="*/ 78741 w 165100"/>
                  <a:gd name="connsiteY3" fmla="*/ 162560 h 168909"/>
                  <a:gd name="connsiteX4" fmla="*/ 64770 w 165100"/>
                  <a:gd name="connsiteY4" fmla="*/ 167640 h 168909"/>
                  <a:gd name="connsiteX5" fmla="*/ 50800 w 165100"/>
                  <a:gd name="connsiteY5" fmla="*/ 168910 h 168909"/>
                  <a:gd name="connsiteX6" fmla="*/ 31750 w 165100"/>
                  <a:gd name="connsiteY6" fmla="*/ 168910 h 168909"/>
                  <a:gd name="connsiteX7" fmla="*/ 17780 w 165100"/>
                  <a:gd name="connsiteY7" fmla="*/ 167640 h 168909"/>
                  <a:gd name="connsiteX8" fmla="*/ 17780 w 165100"/>
                  <a:gd name="connsiteY8" fmla="*/ 130810 h 168909"/>
                  <a:gd name="connsiteX9" fmla="*/ 20320 w 165100"/>
                  <a:gd name="connsiteY9" fmla="*/ 130810 h 168909"/>
                  <a:gd name="connsiteX10" fmla="*/ 29211 w 165100"/>
                  <a:gd name="connsiteY10" fmla="*/ 132080 h 168909"/>
                  <a:gd name="connsiteX11" fmla="*/ 40641 w 165100"/>
                  <a:gd name="connsiteY11" fmla="*/ 133350 h 168909"/>
                  <a:gd name="connsiteX12" fmla="*/ 58420 w 165100"/>
                  <a:gd name="connsiteY12" fmla="*/ 130810 h 168909"/>
                  <a:gd name="connsiteX13" fmla="*/ 67311 w 165100"/>
                  <a:gd name="connsiteY13" fmla="*/ 125730 h 168909"/>
                  <a:gd name="connsiteX14" fmla="*/ 0 w 165100"/>
                  <a:gd name="connsiteY14" fmla="*/ 1270 h 168909"/>
                  <a:gd name="connsiteX15" fmla="*/ 46991 w 165100"/>
                  <a:gd name="connsiteY15" fmla="*/ 1270 h 168909"/>
                  <a:gd name="connsiteX16" fmla="*/ 87630 w 165100"/>
                  <a:gd name="connsiteY16" fmla="*/ 80010 h 168909"/>
                  <a:gd name="connsiteX17" fmla="*/ 121920 w 165100"/>
                  <a:gd name="connsiteY17" fmla="*/ 1270 h 168909"/>
                  <a:gd name="connsiteX18" fmla="*/ 165100 w 165100"/>
                  <a:gd name="connsiteY18" fmla="*/ 1270 h 16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5100" h="168909">
                    <a:moveTo>
                      <a:pt x="165100" y="0"/>
                    </a:moveTo>
                    <a:lnTo>
                      <a:pt x="104141" y="133350"/>
                    </a:lnTo>
                    <a:cubicBezTo>
                      <a:pt x="100330" y="140970"/>
                      <a:pt x="96520" y="147320"/>
                      <a:pt x="92711" y="152400"/>
                    </a:cubicBezTo>
                    <a:cubicBezTo>
                      <a:pt x="88900" y="157480"/>
                      <a:pt x="83820" y="160020"/>
                      <a:pt x="78741" y="162560"/>
                    </a:cubicBezTo>
                    <a:cubicBezTo>
                      <a:pt x="73661" y="165100"/>
                      <a:pt x="68580" y="166370"/>
                      <a:pt x="64770" y="167640"/>
                    </a:cubicBezTo>
                    <a:cubicBezTo>
                      <a:pt x="60961" y="168910"/>
                      <a:pt x="55880" y="168910"/>
                      <a:pt x="50800" y="168910"/>
                    </a:cubicBezTo>
                    <a:cubicBezTo>
                      <a:pt x="45720" y="168910"/>
                      <a:pt x="39370" y="168910"/>
                      <a:pt x="31750" y="168910"/>
                    </a:cubicBezTo>
                    <a:cubicBezTo>
                      <a:pt x="24130" y="168910"/>
                      <a:pt x="20320" y="168910"/>
                      <a:pt x="17780" y="167640"/>
                    </a:cubicBezTo>
                    <a:lnTo>
                      <a:pt x="17780" y="130810"/>
                    </a:lnTo>
                    <a:lnTo>
                      <a:pt x="20320" y="130810"/>
                    </a:lnTo>
                    <a:cubicBezTo>
                      <a:pt x="21591" y="130810"/>
                      <a:pt x="24130" y="132080"/>
                      <a:pt x="29211" y="132080"/>
                    </a:cubicBezTo>
                    <a:cubicBezTo>
                      <a:pt x="34291" y="132080"/>
                      <a:pt x="36830" y="133350"/>
                      <a:pt x="40641" y="133350"/>
                    </a:cubicBezTo>
                    <a:cubicBezTo>
                      <a:pt x="48261" y="133350"/>
                      <a:pt x="53341" y="132080"/>
                      <a:pt x="58420" y="130810"/>
                    </a:cubicBezTo>
                    <a:cubicBezTo>
                      <a:pt x="63500" y="129540"/>
                      <a:pt x="66041" y="127000"/>
                      <a:pt x="67311" y="125730"/>
                    </a:cubicBezTo>
                    <a:lnTo>
                      <a:pt x="0" y="1270"/>
                    </a:lnTo>
                    <a:lnTo>
                      <a:pt x="46991" y="1270"/>
                    </a:lnTo>
                    <a:lnTo>
                      <a:pt x="87630" y="80010"/>
                    </a:lnTo>
                    <a:lnTo>
                      <a:pt x="121920" y="1270"/>
                    </a:lnTo>
                    <a:lnTo>
                      <a:pt x="165100" y="1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AEEFA407-EB5F-2C4F-9F18-EDC65A5BEB38}"/>
                  </a:ext>
                </a:extLst>
              </p:cNvPr>
              <p:cNvSpPr/>
              <p:nvPr/>
            </p:nvSpPr>
            <p:spPr>
              <a:xfrm>
                <a:off x="21362669" y="4640579"/>
                <a:ext cx="146050" cy="156210"/>
              </a:xfrm>
              <a:custGeom>
                <a:avLst/>
                <a:gdLst>
                  <a:gd name="connsiteX0" fmla="*/ 144780 w 146050"/>
                  <a:gd name="connsiteY0" fmla="*/ 156210 h 156210"/>
                  <a:gd name="connsiteX1" fmla="*/ 109220 w 146050"/>
                  <a:gd name="connsiteY1" fmla="*/ 156210 h 156210"/>
                  <a:gd name="connsiteX2" fmla="*/ 109220 w 146050"/>
                  <a:gd name="connsiteY2" fmla="*/ 124460 h 156210"/>
                  <a:gd name="connsiteX3" fmla="*/ 35561 w 146050"/>
                  <a:gd name="connsiteY3" fmla="*/ 124460 h 156210"/>
                  <a:gd name="connsiteX4" fmla="*/ 35561 w 146050"/>
                  <a:gd name="connsiteY4" fmla="*/ 156210 h 156210"/>
                  <a:gd name="connsiteX5" fmla="*/ 0 w 146050"/>
                  <a:gd name="connsiteY5" fmla="*/ 156210 h 156210"/>
                  <a:gd name="connsiteX6" fmla="*/ 0 w 146050"/>
                  <a:gd name="connsiteY6" fmla="*/ 97790 h 156210"/>
                  <a:gd name="connsiteX7" fmla="*/ 10161 w 146050"/>
                  <a:gd name="connsiteY7" fmla="*/ 97790 h 156210"/>
                  <a:gd name="connsiteX8" fmla="*/ 24130 w 146050"/>
                  <a:gd name="connsiteY8" fmla="*/ 54610 h 156210"/>
                  <a:gd name="connsiteX9" fmla="*/ 29211 w 146050"/>
                  <a:gd name="connsiteY9" fmla="*/ 0 h 156210"/>
                  <a:gd name="connsiteX10" fmla="*/ 133350 w 146050"/>
                  <a:gd name="connsiteY10" fmla="*/ 0 h 156210"/>
                  <a:gd name="connsiteX11" fmla="*/ 133350 w 146050"/>
                  <a:gd name="connsiteY11" fmla="*/ 97790 h 156210"/>
                  <a:gd name="connsiteX12" fmla="*/ 146050 w 146050"/>
                  <a:gd name="connsiteY12" fmla="*/ 97790 h 156210"/>
                  <a:gd name="connsiteX13" fmla="*/ 146050 w 146050"/>
                  <a:gd name="connsiteY13" fmla="*/ 156210 h 156210"/>
                  <a:gd name="connsiteX14" fmla="*/ 91441 w 146050"/>
                  <a:gd name="connsiteY14" fmla="*/ 97790 h 156210"/>
                  <a:gd name="connsiteX15" fmla="*/ 91441 w 146050"/>
                  <a:gd name="connsiteY15" fmla="*/ 27940 h 156210"/>
                  <a:gd name="connsiteX16" fmla="*/ 63500 w 146050"/>
                  <a:gd name="connsiteY16" fmla="*/ 27940 h 156210"/>
                  <a:gd name="connsiteX17" fmla="*/ 57150 w 146050"/>
                  <a:gd name="connsiteY17" fmla="*/ 66040 h 156210"/>
                  <a:gd name="connsiteX18" fmla="*/ 45720 w 146050"/>
                  <a:gd name="connsiteY18" fmla="*/ 96520 h 156210"/>
                  <a:gd name="connsiteX19" fmla="*/ 91441 w 146050"/>
                  <a:gd name="connsiteY19" fmla="*/ 96520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050" h="156210">
                    <a:moveTo>
                      <a:pt x="144780" y="156210"/>
                    </a:moveTo>
                    <a:lnTo>
                      <a:pt x="109220" y="156210"/>
                    </a:lnTo>
                    <a:lnTo>
                      <a:pt x="109220" y="124460"/>
                    </a:lnTo>
                    <a:lnTo>
                      <a:pt x="35561" y="124460"/>
                    </a:lnTo>
                    <a:lnTo>
                      <a:pt x="35561" y="156210"/>
                    </a:lnTo>
                    <a:lnTo>
                      <a:pt x="0" y="156210"/>
                    </a:lnTo>
                    <a:lnTo>
                      <a:pt x="0" y="97790"/>
                    </a:lnTo>
                    <a:lnTo>
                      <a:pt x="10161" y="97790"/>
                    </a:lnTo>
                    <a:cubicBezTo>
                      <a:pt x="15241" y="86360"/>
                      <a:pt x="20320" y="71120"/>
                      <a:pt x="24130" y="54610"/>
                    </a:cubicBezTo>
                    <a:cubicBezTo>
                      <a:pt x="27941" y="38100"/>
                      <a:pt x="29211" y="19050"/>
                      <a:pt x="29211" y="0"/>
                    </a:cubicBezTo>
                    <a:lnTo>
                      <a:pt x="133350" y="0"/>
                    </a:lnTo>
                    <a:lnTo>
                      <a:pt x="133350" y="97790"/>
                    </a:lnTo>
                    <a:lnTo>
                      <a:pt x="146050" y="97790"/>
                    </a:lnTo>
                    <a:lnTo>
                      <a:pt x="146050" y="156210"/>
                    </a:lnTo>
                    <a:close/>
                    <a:moveTo>
                      <a:pt x="91441" y="97790"/>
                    </a:moveTo>
                    <a:lnTo>
                      <a:pt x="91441" y="27940"/>
                    </a:lnTo>
                    <a:lnTo>
                      <a:pt x="63500" y="27940"/>
                    </a:lnTo>
                    <a:cubicBezTo>
                      <a:pt x="62230" y="41910"/>
                      <a:pt x="59691" y="54610"/>
                      <a:pt x="57150" y="66040"/>
                    </a:cubicBezTo>
                    <a:cubicBezTo>
                      <a:pt x="54611" y="77470"/>
                      <a:pt x="50800" y="87630"/>
                      <a:pt x="45720" y="96520"/>
                    </a:cubicBezTo>
                    <a:lnTo>
                      <a:pt x="91441" y="96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B3908505-E15A-CD40-830D-FC732C95FB51}"/>
                  </a:ext>
                </a:extLst>
              </p:cNvPr>
              <p:cNvSpPr/>
              <p:nvPr/>
            </p:nvSpPr>
            <p:spPr>
              <a:xfrm>
                <a:off x="21526500" y="4636770"/>
                <a:ext cx="118110" cy="133350"/>
              </a:xfrm>
              <a:custGeom>
                <a:avLst/>
                <a:gdLst>
                  <a:gd name="connsiteX0" fmla="*/ 96520 w 118110"/>
                  <a:gd name="connsiteY0" fmla="*/ 15240 h 133350"/>
                  <a:gd name="connsiteX1" fmla="*/ 111761 w 118110"/>
                  <a:gd name="connsiteY1" fmla="*/ 35560 h 133350"/>
                  <a:gd name="connsiteX2" fmla="*/ 118111 w 118110"/>
                  <a:gd name="connsiteY2" fmla="*/ 64770 h 133350"/>
                  <a:gd name="connsiteX3" fmla="*/ 113030 w 118110"/>
                  <a:gd name="connsiteY3" fmla="*/ 95250 h 133350"/>
                  <a:gd name="connsiteX4" fmla="*/ 97789 w 118110"/>
                  <a:gd name="connsiteY4" fmla="*/ 116840 h 133350"/>
                  <a:gd name="connsiteX5" fmla="*/ 73661 w 118110"/>
                  <a:gd name="connsiteY5" fmla="*/ 129540 h 133350"/>
                  <a:gd name="connsiteX6" fmla="*/ 43180 w 118110"/>
                  <a:gd name="connsiteY6" fmla="*/ 133350 h 133350"/>
                  <a:gd name="connsiteX7" fmla="*/ 20320 w 118110"/>
                  <a:gd name="connsiteY7" fmla="*/ 130810 h 133350"/>
                  <a:gd name="connsiteX8" fmla="*/ 0 w 118110"/>
                  <a:gd name="connsiteY8" fmla="*/ 124460 h 133350"/>
                  <a:gd name="connsiteX9" fmla="*/ 0 w 118110"/>
                  <a:gd name="connsiteY9" fmla="*/ 92710 h 133350"/>
                  <a:gd name="connsiteX10" fmla="*/ 5080 w 118110"/>
                  <a:gd name="connsiteY10" fmla="*/ 92710 h 133350"/>
                  <a:gd name="connsiteX11" fmla="*/ 10161 w 118110"/>
                  <a:gd name="connsiteY11" fmla="*/ 96520 h 133350"/>
                  <a:gd name="connsiteX12" fmla="*/ 17780 w 118110"/>
                  <a:gd name="connsiteY12" fmla="*/ 101600 h 133350"/>
                  <a:gd name="connsiteX13" fmla="*/ 29211 w 118110"/>
                  <a:gd name="connsiteY13" fmla="*/ 105410 h 133350"/>
                  <a:gd name="connsiteX14" fmla="*/ 44450 w 118110"/>
                  <a:gd name="connsiteY14" fmla="*/ 106680 h 133350"/>
                  <a:gd name="connsiteX15" fmla="*/ 69850 w 118110"/>
                  <a:gd name="connsiteY15" fmla="*/ 99060 h 133350"/>
                  <a:gd name="connsiteX16" fmla="*/ 80011 w 118110"/>
                  <a:gd name="connsiteY16" fmla="*/ 78740 h 133350"/>
                  <a:gd name="connsiteX17" fmla="*/ 22861 w 118110"/>
                  <a:gd name="connsiteY17" fmla="*/ 78740 h 133350"/>
                  <a:gd name="connsiteX18" fmla="*/ 22861 w 118110"/>
                  <a:gd name="connsiteY18" fmla="*/ 53340 h 133350"/>
                  <a:gd name="connsiteX19" fmla="*/ 80011 w 118110"/>
                  <a:gd name="connsiteY19" fmla="*/ 53340 h 133350"/>
                  <a:gd name="connsiteX20" fmla="*/ 68580 w 118110"/>
                  <a:gd name="connsiteY20" fmla="*/ 34290 h 133350"/>
                  <a:gd name="connsiteX21" fmla="*/ 46989 w 118110"/>
                  <a:gd name="connsiteY21" fmla="*/ 27940 h 133350"/>
                  <a:gd name="connsiteX22" fmla="*/ 33020 w 118110"/>
                  <a:gd name="connsiteY22" fmla="*/ 29210 h 133350"/>
                  <a:gd name="connsiteX23" fmla="*/ 21589 w 118110"/>
                  <a:gd name="connsiteY23" fmla="*/ 33020 h 133350"/>
                  <a:gd name="connsiteX24" fmla="*/ 12700 w 118110"/>
                  <a:gd name="connsiteY24" fmla="*/ 38100 h 133350"/>
                  <a:gd name="connsiteX25" fmla="*/ 6350 w 118110"/>
                  <a:gd name="connsiteY25" fmla="*/ 41910 h 133350"/>
                  <a:gd name="connsiteX26" fmla="*/ 1270 w 118110"/>
                  <a:gd name="connsiteY26" fmla="*/ 41910 h 133350"/>
                  <a:gd name="connsiteX27" fmla="*/ 1270 w 118110"/>
                  <a:gd name="connsiteY27" fmla="*/ 10160 h 133350"/>
                  <a:gd name="connsiteX28" fmla="*/ 24130 w 118110"/>
                  <a:gd name="connsiteY28" fmla="*/ 2540 h 133350"/>
                  <a:gd name="connsiteX29" fmla="*/ 46989 w 118110"/>
                  <a:gd name="connsiteY29" fmla="*/ 0 h 133350"/>
                  <a:gd name="connsiteX30" fmla="*/ 74930 w 118110"/>
                  <a:gd name="connsiteY30" fmla="*/ 3810 h 133350"/>
                  <a:gd name="connsiteX31" fmla="*/ 96520 w 118110"/>
                  <a:gd name="connsiteY31" fmla="*/ 1524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8110" h="133350">
                    <a:moveTo>
                      <a:pt x="96520" y="15240"/>
                    </a:moveTo>
                    <a:cubicBezTo>
                      <a:pt x="102870" y="20320"/>
                      <a:pt x="107950" y="26670"/>
                      <a:pt x="111761" y="35560"/>
                    </a:cubicBezTo>
                    <a:cubicBezTo>
                      <a:pt x="115570" y="44450"/>
                      <a:pt x="118111" y="53340"/>
                      <a:pt x="118111" y="64770"/>
                    </a:cubicBezTo>
                    <a:cubicBezTo>
                      <a:pt x="118111" y="76200"/>
                      <a:pt x="116839" y="86360"/>
                      <a:pt x="113030" y="95250"/>
                    </a:cubicBezTo>
                    <a:cubicBezTo>
                      <a:pt x="109220" y="104140"/>
                      <a:pt x="104139" y="110490"/>
                      <a:pt x="97789" y="116840"/>
                    </a:cubicBezTo>
                    <a:cubicBezTo>
                      <a:pt x="91439" y="121920"/>
                      <a:pt x="82550" y="127000"/>
                      <a:pt x="73661" y="129540"/>
                    </a:cubicBezTo>
                    <a:cubicBezTo>
                      <a:pt x="64770" y="132080"/>
                      <a:pt x="54611" y="133350"/>
                      <a:pt x="43180" y="133350"/>
                    </a:cubicBezTo>
                    <a:cubicBezTo>
                      <a:pt x="35561" y="133350"/>
                      <a:pt x="27939" y="132080"/>
                      <a:pt x="20320" y="130810"/>
                    </a:cubicBezTo>
                    <a:cubicBezTo>
                      <a:pt x="12700" y="129540"/>
                      <a:pt x="6350" y="127000"/>
                      <a:pt x="0" y="124460"/>
                    </a:cubicBezTo>
                    <a:lnTo>
                      <a:pt x="0" y="92710"/>
                    </a:lnTo>
                    <a:lnTo>
                      <a:pt x="5080" y="92710"/>
                    </a:lnTo>
                    <a:cubicBezTo>
                      <a:pt x="6350" y="93980"/>
                      <a:pt x="7620" y="95250"/>
                      <a:pt x="10161" y="96520"/>
                    </a:cubicBezTo>
                    <a:cubicBezTo>
                      <a:pt x="12700" y="97790"/>
                      <a:pt x="15239" y="100330"/>
                      <a:pt x="17780" y="101600"/>
                    </a:cubicBezTo>
                    <a:cubicBezTo>
                      <a:pt x="21589" y="102870"/>
                      <a:pt x="24130" y="104140"/>
                      <a:pt x="29211" y="105410"/>
                    </a:cubicBezTo>
                    <a:cubicBezTo>
                      <a:pt x="34289" y="106680"/>
                      <a:pt x="38100" y="106680"/>
                      <a:pt x="44450" y="106680"/>
                    </a:cubicBezTo>
                    <a:cubicBezTo>
                      <a:pt x="54611" y="106680"/>
                      <a:pt x="63500" y="104140"/>
                      <a:pt x="69850" y="99060"/>
                    </a:cubicBezTo>
                    <a:cubicBezTo>
                      <a:pt x="76200" y="93980"/>
                      <a:pt x="80011" y="86360"/>
                      <a:pt x="80011" y="78740"/>
                    </a:cubicBezTo>
                    <a:lnTo>
                      <a:pt x="22861" y="78740"/>
                    </a:lnTo>
                    <a:lnTo>
                      <a:pt x="22861" y="53340"/>
                    </a:lnTo>
                    <a:lnTo>
                      <a:pt x="80011" y="53340"/>
                    </a:lnTo>
                    <a:cubicBezTo>
                      <a:pt x="78739" y="44450"/>
                      <a:pt x="74930" y="39370"/>
                      <a:pt x="68580" y="34290"/>
                    </a:cubicBezTo>
                    <a:cubicBezTo>
                      <a:pt x="62230" y="29210"/>
                      <a:pt x="54611" y="27940"/>
                      <a:pt x="46989" y="27940"/>
                    </a:cubicBezTo>
                    <a:cubicBezTo>
                      <a:pt x="41911" y="27940"/>
                      <a:pt x="36830" y="27940"/>
                      <a:pt x="33020" y="29210"/>
                    </a:cubicBezTo>
                    <a:cubicBezTo>
                      <a:pt x="29211" y="30480"/>
                      <a:pt x="25400" y="31750"/>
                      <a:pt x="21589" y="33020"/>
                    </a:cubicBezTo>
                    <a:cubicBezTo>
                      <a:pt x="17780" y="34290"/>
                      <a:pt x="15239" y="35560"/>
                      <a:pt x="12700" y="38100"/>
                    </a:cubicBezTo>
                    <a:cubicBezTo>
                      <a:pt x="10161" y="39370"/>
                      <a:pt x="7620" y="41910"/>
                      <a:pt x="6350" y="41910"/>
                    </a:cubicBezTo>
                    <a:lnTo>
                      <a:pt x="1270" y="41910"/>
                    </a:lnTo>
                    <a:lnTo>
                      <a:pt x="1270" y="10160"/>
                    </a:lnTo>
                    <a:cubicBezTo>
                      <a:pt x="8889" y="7620"/>
                      <a:pt x="16511" y="5080"/>
                      <a:pt x="24130" y="2540"/>
                    </a:cubicBezTo>
                    <a:cubicBezTo>
                      <a:pt x="31750" y="0"/>
                      <a:pt x="39370" y="0"/>
                      <a:pt x="46989" y="0"/>
                    </a:cubicBezTo>
                    <a:cubicBezTo>
                      <a:pt x="57150" y="0"/>
                      <a:pt x="66039" y="1270"/>
                      <a:pt x="74930" y="3810"/>
                    </a:cubicBezTo>
                    <a:cubicBezTo>
                      <a:pt x="83820" y="6350"/>
                      <a:pt x="90170" y="10160"/>
                      <a:pt x="96520" y="152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9058636" y="3999229"/>
              <a:ext cx="1529080" cy="213360"/>
              <a:chOff x="18656300" y="3999229"/>
              <a:chExt cx="1529080" cy="213360"/>
            </a:xfrm>
            <a:solidFill>
              <a:schemeClr val="tx1"/>
            </a:solidFill>
          </p:grpSpPr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2BE73C3C-DAA3-8940-9301-A698E2B0E0EE}"/>
                  </a:ext>
                </a:extLst>
              </p:cNvPr>
              <p:cNvSpPr/>
              <p:nvPr/>
            </p:nvSpPr>
            <p:spPr>
              <a:xfrm>
                <a:off x="18656300" y="3999229"/>
                <a:ext cx="154939" cy="167640"/>
              </a:xfrm>
              <a:custGeom>
                <a:avLst/>
                <a:gdLst>
                  <a:gd name="connsiteX0" fmla="*/ 154939 w 154939"/>
                  <a:gd name="connsiteY0" fmla="*/ 167640 h 167640"/>
                  <a:gd name="connsiteX1" fmla="*/ 102870 w 154939"/>
                  <a:gd name="connsiteY1" fmla="*/ 167640 h 167640"/>
                  <a:gd name="connsiteX2" fmla="*/ 53339 w 154939"/>
                  <a:gd name="connsiteY2" fmla="*/ 100330 h 167640"/>
                  <a:gd name="connsiteX3" fmla="*/ 43180 w 154939"/>
                  <a:gd name="connsiteY3" fmla="*/ 100330 h 167640"/>
                  <a:gd name="connsiteX4" fmla="*/ 43180 w 154939"/>
                  <a:gd name="connsiteY4" fmla="*/ 167640 h 167640"/>
                  <a:gd name="connsiteX5" fmla="*/ 0 w 154939"/>
                  <a:gd name="connsiteY5" fmla="*/ 167640 h 167640"/>
                  <a:gd name="connsiteX6" fmla="*/ 0 w 154939"/>
                  <a:gd name="connsiteY6" fmla="*/ 1270 h 167640"/>
                  <a:gd name="connsiteX7" fmla="*/ 43180 w 154939"/>
                  <a:gd name="connsiteY7" fmla="*/ 1270 h 167640"/>
                  <a:gd name="connsiteX8" fmla="*/ 43180 w 154939"/>
                  <a:gd name="connsiteY8" fmla="*/ 68580 h 167640"/>
                  <a:gd name="connsiteX9" fmla="*/ 52070 w 154939"/>
                  <a:gd name="connsiteY9" fmla="*/ 67310 h 167640"/>
                  <a:gd name="connsiteX10" fmla="*/ 58420 w 154939"/>
                  <a:gd name="connsiteY10" fmla="*/ 64770 h 167640"/>
                  <a:gd name="connsiteX11" fmla="*/ 64770 w 154939"/>
                  <a:gd name="connsiteY11" fmla="*/ 58420 h 167640"/>
                  <a:gd name="connsiteX12" fmla="*/ 72389 w 154939"/>
                  <a:gd name="connsiteY12" fmla="*/ 46990 h 167640"/>
                  <a:gd name="connsiteX13" fmla="*/ 77470 w 154939"/>
                  <a:gd name="connsiteY13" fmla="*/ 36830 h 167640"/>
                  <a:gd name="connsiteX14" fmla="*/ 82550 w 154939"/>
                  <a:gd name="connsiteY14" fmla="*/ 27940 h 167640"/>
                  <a:gd name="connsiteX15" fmla="*/ 100330 w 154939"/>
                  <a:gd name="connsiteY15" fmla="*/ 6350 h 167640"/>
                  <a:gd name="connsiteX16" fmla="*/ 129539 w 154939"/>
                  <a:gd name="connsiteY16" fmla="*/ 0 h 167640"/>
                  <a:gd name="connsiteX17" fmla="*/ 139700 w 154939"/>
                  <a:gd name="connsiteY17" fmla="*/ 0 h 167640"/>
                  <a:gd name="connsiteX18" fmla="*/ 146050 w 154939"/>
                  <a:gd name="connsiteY18" fmla="*/ 0 h 167640"/>
                  <a:gd name="connsiteX19" fmla="*/ 146050 w 154939"/>
                  <a:gd name="connsiteY19" fmla="*/ 35560 h 167640"/>
                  <a:gd name="connsiteX20" fmla="*/ 133350 w 154939"/>
                  <a:gd name="connsiteY20" fmla="*/ 35560 h 167640"/>
                  <a:gd name="connsiteX21" fmla="*/ 119380 w 154939"/>
                  <a:gd name="connsiteY21" fmla="*/ 40640 h 167640"/>
                  <a:gd name="connsiteX22" fmla="*/ 107950 w 154939"/>
                  <a:gd name="connsiteY22" fmla="*/ 57150 h 167640"/>
                  <a:gd name="connsiteX23" fmla="*/ 97789 w 154939"/>
                  <a:gd name="connsiteY23" fmla="*/ 73660 h 167640"/>
                  <a:gd name="connsiteX24" fmla="*/ 90170 w 154939"/>
                  <a:gd name="connsiteY24" fmla="*/ 80010 h 167640"/>
                  <a:gd name="connsiteX25" fmla="*/ 154939 w 154939"/>
                  <a:gd name="connsiteY25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939" h="167640">
                    <a:moveTo>
                      <a:pt x="154939" y="167640"/>
                    </a:moveTo>
                    <a:lnTo>
                      <a:pt x="102870" y="167640"/>
                    </a:lnTo>
                    <a:lnTo>
                      <a:pt x="53339" y="100330"/>
                    </a:lnTo>
                    <a:lnTo>
                      <a:pt x="43180" y="100330"/>
                    </a:lnTo>
                    <a:lnTo>
                      <a:pt x="43180" y="167640"/>
                    </a:lnTo>
                    <a:lnTo>
                      <a:pt x="0" y="167640"/>
                    </a:lnTo>
                    <a:lnTo>
                      <a:pt x="0" y="1270"/>
                    </a:lnTo>
                    <a:lnTo>
                      <a:pt x="43180" y="1270"/>
                    </a:lnTo>
                    <a:lnTo>
                      <a:pt x="43180" y="68580"/>
                    </a:lnTo>
                    <a:cubicBezTo>
                      <a:pt x="46989" y="68580"/>
                      <a:pt x="49530" y="68580"/>
                      <a:pt x="52070" y="67310"/>
                    </a:cubicBezTo>
                    <a:cubicBezTo>
                      <a:pt x="54611" y="66040"/>
                      <a:pt x="55880" y="66040"/>
                      <a:pt x="58420" y="64770"/>
                    </a:cubicBezTo>
                    <a:cubicBezTo>
                      <a:pt x="60961" y="63500"/>
                      <a:pt x="62230" y="60960"/>
                      <a:pt x="64770" y="58420"/>
                    </a:cubicBezTo>
                    <a:cubicBezTo>
                      <a:pt x="67311" y="55880"/>
                      <a:pt x="69850" y="52070"/>
                      <a:pt x="72389" y="46990"/>
                    </a:cubicBezTo>
                    <a:cubicBezTo>
                      <a:pt x="73661" y="44450"/>
                      <a:pt x="76200" y="40640"/>
                      <a:pt x="77470" y="36830"/>
                    </a:cubicBezTo>
                    <a:cubicBezTo>
                      <a:pt x="80011" y="33020"/>
                      <a:pt x="81280" y="30480"/>
                      <a:pt x="82550" y="27940"/>
                    </a:cubicBezTo>
                    <a:cubicBezTo>
                      <a:pt x="88900" y="17780"/>
                      <a:pt x="93980" y="10160"/>
                      <a:pt x="100330" y="6350"/>
                    </a:cubicBezTo>
                    <a:cubicBezTo>
                      <a:pt x="106680" y="2540"/>
                      <a:pt x="116839" y="0"/>
                      <a:pt x="129539" y="0"/>
                    </a:cubicBezTo>
                    <a:cubicBezTo>
                      <a:pt x="133350" y="0"/>
                      <a:pt x="137161" y="0"/>
                      <a:pt x="139700" y="0"/>
                    </a:cubicBezTo>
                    <a:cubicBezTo>
                      <a:pt x="142239" y="0"/>
                      <a:pt x="144780" y="0"/>
                      <a:pt x="146050" y="0"/>
                    </a:cubicBezTo>
                    <a:lnTo>
                      <a:pt x="146050" y="35560"/>
                    </a:lnTo>
                    <a:lnTo>
                      <a:pt x="133350" y="35560"/>
                    </a:lnTo>
                    <a:cubicBezTo>
                      <a:pt x="127000" y="35560"/>
                      <a:pt x="121920" y="36830"/>
                      <a:pt x="119380" y="40640"/>
                    </a:cubicBezTo>
                    <a:cubicBezTo>
                      <a:pt x="116839" y="44450"/>
                      <a:pt x="111761" y="49530"/>
                      <a:pt x="107950" y="57150"/>
                    </a:cubicBezTo>
                    <a:cubicBezTo>
                      <a:pt x="104139" y="64770"/>
                      <a:pt x="100330" y="69850"/>
                      <a:pt x="97789" y="73660"/>
                    </a:cubicBezTo>
                    <a:cubicBezTo>
                      <a:pt x="95250" y="76200"/>
                      <a:pt x="92711" y="78740"/>
                      <a:pt x="90170" y="80010"/>
                    </a:cubicBezTo>
                    <a:lnTo>
                      <a:pt x="154939" y="1676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D2B67880-856C-C044-9292-3BA0EC20B394}"/>
                  </a:ext>
                </a:extLst>
              </p:cNvPr>
              <p:cNvSpPr/>
              <p:nvPr/>
            </p:nvSpPr>
            <p:spPr>
              <a:xfrm>
                <a:off x="18829019" y="4037329"/>
                <a:ext cx="130810" cy="175260"/>
              </a:xfrm>
              <a:custGeom>
                <a:avLst/>
                <a:gdLst>
                  <a:gd name="connsiteX0" fmla="*/ 130811 w 130810"/>
                  <a:gd name="connsiteY0" fmla="*/ 64770 h 175260"/>
                  <a:gd name="connsiteX1" fmla="*/ 125730 w 130810"/>
                  <a:gd name="connsiteY1" fmla="*/ 92710 h 175260"/>
                  <a:gd name="connsiteX2" fmla="*/ 113030 w 130810"/>
                  <a:gd name="connsiteY2" fmla="*/ 114300 h 175260"/>
                  <a:gd name="connsiteX3" fmla="*/ 95250 w 130810"/>
                  <a:gd name="connsiteY3" fmla="*/ 127000 h 175260"/>
                  <a:gd name="connsiteX4" fmla="*/ 73661 w 130810"/>
                  <a:gd name="connsiteY4" fmla="*/ 132080 h 175260"/>
                  <a:gd name="connsiteX5" fmla="*/ 55880 w 130810"/>
                  <a:gd name="connsiteY5" fmla="*/ 129540 h 175260"/>
                  <a:gd name="connsiteX6" fmla="*/ 40641 w 130810"/>
                  <a:gd name="connsiteY6" fmla="*/ 123190 h 175260"/>
                  <a:gd name="connsiteX7" fmla="*/ 40641 w 130810"/>
                  <a:gd name="connsiteY7" fmla="*/ 175260 h 175260"/>
                  <a:gd name="connsiteX8" fmla="*/ 0 w 130810"/>
                  <a:gd name="connsiteY8" fmla="*/ 175260 h 175260"/>
                  <a:gd name="connsiteX9" fmla="*/ 0 w 130810"/>
                  <a:gd name="connsiteY9" fmla="*/ 3810 h 175260"/>
                  <a:gd name="connsiteX10" fmla="*/ 40641 w 130810"/>
                  <a:gd name="connsiteY10" fmla="*/ 3810 h 175260"/>
                  <a:gd name="connsiteX11" fmla="*/ 40641 w 130810"/>
                  <a:gd name="connsiteY11" fmla="*/ 16510 h 175260"/>
                  <a:gd name="connsiteX12" fmla="*/ 59691 w 130810"/>
                  <a:gd name="connsiteY12" fmla="*/ 5080 h 175260"/>
                  <a:gd name="connsiteX13" fmla="*/ 82550 w 130810"/>
                  <a:gd name="connsiteY13" fmla="*/ 0 h 175260"/>
                  <a:gd name="connsiteX14" fmla="*/ 119380 w 130810"/>
                  <a:gd name="connsiteY14" fmla="*/ 17780 h 175260"/>
                  <a:gd name="connsiteX15" fmla="*/ 130811 w 130810"/>
                  <a:gd name="connsiteY15" fmla="*/ 64770 h 175260"/>
                  <a:gd name="connsiteX16" fmla="*/ 90170 w 130810"/>
                  <a:gd name="connsiteY16" fmla="*/ 66040 h 175260"/>
                  <a:gd name="connsiteX17" fmla="*/ 83820 w 130810"/>
                  <a:gd name="connsiteY17" fmla="*/ 39370 h 175260"/>
                  <a:gd name="connsiteX18" fmla="*/ 63500 w 130810"/>
                  <a:gd name="connsiteY18" fmla="*/ 31750 h 175260"/>
                  <a:gd name="connsiteX19" fmla="*/ 52070 w 130810"/>
                  <a:gd name="connsiteY19" fmla="*/ 33020 h 175260"/>
                  <a:gd name="connsiteX20" fmla="*/ 40641 w 130810"/>
                  <a:gd name="connsiteY20" fmla="*/ 38100 h 175260"/>
                  <a:gd name="connsiteX21" fmla="*/ 40641 w 130810"/>
                  <a:gd name="connsiteY21" fmla="*/ 101600 h 175260"/>
                  <a:gd name="connsiteX22" fmla="*/ 49530 w 130810"/>
                  <a:gd name="connsiteY22" fmla="*/ 104140 h 175260"/>
                  <a:gd name="connsiteX23" fmla="*/ 58420 w 130810"/>
                  <a:gd name="connsiteY23" fmla="*/ 104140 h 175260"/>
                  <a:gd name="connsiteX24" fmla="*/ 82550 w 130810"/>
                  <a:gd name="connsiteY24" fmla="*/ 95250 h 175260"/>
                  <a:gd name="connsiteX25" fmla="*/ 90170 w 130810"/>
                  <a:gd name="connsiteY25" fmla="*/ 6604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60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90170" y="66040"/>
                    </a:moveTo>
                    <a:cubicBezTo>
                      <a:pt x="90170" y="53340"/>
                      <a:pt x="87630" y="44450"/>
                      <a:pt x="83820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0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0" y="102870"/>
                      <a:pt x="49530" y="104140"/>
                    </a:cubicBezTo>
                    <a:cubicBezTo>
                      <a:pt x="52070" y="104140"/>
                      <a:pt x="55880" y="104140"/>
                      <a:pt x="58420" y="104140"/>
                    </a:cubicBezTo>
                    <a:cubicBezTo>
                      <a:pt x="68580" y="104140"/>
                      <a:pt x="77470" y="101600"/>
                      <a:pt x="82550" y="95250"/>
                    </a:cubicBezTo>
                    <a:cubicBezTo>
                      <a:pt x="87630" y="87630"/>
                      <a:pt x="90170" y="78740"/>
                      <a:pt x="9017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C9BD40DB-FF82-1040-987E-8ECF2A556A48}"/>
                  </a:ext>
                </a:extLst>
              </p:cNvPr>
              <p:cNvSpPr/>
              <p:nvPr/>
            </p:nvSpPr>
            <p:spPr>
              <a:xfrm>
                <a:off x="18980150" y="4037329"/>
                <a:ext cx="124460" cy="133350"/>
              </a:xfrm>
              <a:custGeom>
                <a:avLst/>
                <a:gdLst>
                  <a:gd name="connsiteX0" fmla="*/ 85089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89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89 w 124460"/>
                  <a:gd name="connsiteY23" fmla="*/ 128270 h 133350"/>
                  <a:gd name="connsiteX24" fmla="*/ 85089 w 124460"/>
                  <a:gd name="connsiteY24" fmla="*/ 116840 h 133350"/>
                  <a:gd name="connsiteX25" fmla="*/ 85089 w 124460"/>
                  <a:gd name="connsiteY25" fmla="*/ 96520 h 133350"/>
                  <a:gd name="connsiteX26" fmla="*/ 85089 w 124460"/>
                  <a:gd name="connsiteY26" fmla="*/ 71120 h 133350"/>
                  <a:gd name="connsiteX27" fmla="*/ 67311 w 124460"/>
                  <a:gd name="connsiteY27" fmla="*/ 72390 h 133350"/>
                  <a:gd name="connsiteX28" fmla="*/ 53339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89 w 124460"/>
                  <a:gd name="connsiteY32" fmla="*/ 100330 h 133350"/>
                  <a:gd name="connsiteX33" fmla="*/ 53339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89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89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89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61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8739" y="101600"/>
                      <a:pt x="8255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363F560A-57DE-A847-A0BD-9A8CC570389C}"/>
                  </a:ext>
                </a:extLst>
              </p:cNvPr>
              <p:cNvSpPr/>
              <p:nvPr/>
            </p:nvSpPr>
            <p:spPr>
              <a:xfrm>
                <a:off x="19132550" y="4038600"/>
                <a:ext cx="119380" cy="132079"/>
              </a:xfrm>
              <a:custGeom>
                <a:avLst/>
                <a:gdLst>
                  <a:gd name="connsiteX0" fmla="*/ 74930 w 119380"/>
                  <a:gd name="connsiteY0" fmla="*/ 132080 h 132079"/>
                  <a:gd name="connsiteX1" fmla="*/ 44450 w 119380"/>
                  <a:gd name="connsiteY1" fmla="*/ 128270 h 132079"/>
                  <a:gd name="connsiteX2" fmla="*/ 20320 w 119380"/>
                  <a:gd name="connsiteY2" fmla="*/ 116840 h 132079"/>
                  <a:gd name="connsiteX3" fmla="*/ 5080 w 119380"/>
                  <a:gd name="connsiteY3" fmla="*/ 96520 h 132079"/>
                  <a:gd name="connsiteX4" fmla="*/ 0 w 119380"/>
                  <a:gd name="connsiteY4" fmla="*/ 67310 h 132079"/>
                  <a:gd name="connsiteX5" fmla="*/ 6350 w 119380"/>
                  <a:gd name="connsiteY5" fmla="*/ 36830 h 132079"/>
                  <a:gd name="connsiteX6" fmla="*/ 22861 w 119380"/>
                  <a:gd name="connsiteY6" fmla="*/ 15240 h 132079"/>
                  <a:gd name="connsiteX7" fmla="*/ 45720 w 119380"/>
                  <a:gd name="connsiteY7" fmla="*/ 3810 h 132079"/>
                  <a:gd name="connsiteX8" fmla="*/ 73661 w 119380"/>
                  <a:gd name="connsiteY8" fmla="*/ 0 h 132079"/>
                  <a:gd name="connsiteX9" fmla="*/ 97789 w 119380"/>
                  <a:gd name="connsiteY9" fmla="*/ 2540 h 132079"/>
                  <a:gd name="connsiteX10" fmla="*/ 118111 w 119380"/>
                  <a:gd name="connsiteY10" fmla="*/ 10160 h 132079"/>
                  <a:gd name="connsiteX11" fmla="*/ 118111 w 119380"/>
                  <a:gd name="connsiteY11" fmla="*/ 44450 h 132079"/>
                  <a:gd name="connsiteX12" fmla="*/ 113030 w 119380"/>
                  <a:gd name="connsiteY12" fmla="*/ 44450 h 132079"/>
                  <a:gd name="connsiteX13" fmla="*/ 107950 w 119380"/>
                  <a:gd name="connsiteY13" fmla="*/ 39370 h 132079"/>
                  <a:gd name="connsiteX14" fmla="*/ 100330 w 119380"/>
                  <a:gd name="connsiteY14" fmla="*/ 34290 h 132079"/>
                  <a:gd name="connsiteX15" fmla="*/ 90170 w 119380"/>
                  <a:gd name="connsiteY15" fmla="*/ 30480 h 132079"/>
                  <a:gd name="connsiteX16" fmla="*/ 77470 w 119380"/>
                  <a:gd name="connsiteY16" fmla="*/ 29210 h 132079"/>
                  <a:gd name="connsiteX17" fmla="*/ 53339 w 119380"/>
                  <a:gd name="connsiteY17" fmla="*/ 39370 h 132079"/>
                  <a:gd name="connsiteX18" fmla="*/ 44450 w 119380"/>
                  <a:gd name="connsiteY18" fmla="*/ 67310 h 132079"/>
                  <a:gd name="connsiteX19" fmla="*/ 53339 w 119380"/>
                  <a:gd name="connsiteY19" fmla="*/ 95250 h 132079"/>
                  <a:gd name="connsiteX20" fmla="*/ 78739 w 119380"/>
                  <a:gd name="connsiteY20" fmla="*/ 104140 h 132079"/>
                  <a:gd name="connsiteX21" fmla="*/ 92711 w 119380"/>
                  <a:gd name="connsiteY21" fmla="*/ 102870 h 132079"/>
                  <a:gd name="connsiteX22" fmla="*/ 102870 w 119380"/>
                  <a:gd name="connsiteY22" fmla="*/ 99060 h 132079"/>
                  <a:gd name="connsiteX23" fmla="*/ 109220 w 119380"/>
                  <a:gd name="connsiteY23" fmla="*/ 93980 h 132079"/>
                  <a:gd name="connsiteX24" fmla="*/ 114300 w 119380"/>
                  <a:gd name="connsiteY24" fmla="*/ 88900 h 132079"/>
                  <a:gd name="connsiteX25" fmla="*/ 119380 w 119380"/>
                  <a:gd name="connsiteY25" fmla="*/ 88900 h 132079"/>
                  <a:gd name="connsiteX26" fmla="*/ 119380 w 119380"/>
                  <a:gd name="connsiteY26" fmla="*/ 123190 h 132079"/>
                  <a:gd name="connsiteX27" fmla="*/ 99061 w 119380"/>
                  <a:gd name="connsiteY27" fmla="*/ 130810 h 132079"/>
                  <a:gd name="connsiteX28" fmla="*/ 74930 w 119380"/>
                  <a:gd name="connsiteY28" fmla="*/ 13208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79">
                    <a:moveTo>
                      <a:pt x="74930" y="132080"/>
                    </a:moveTo>
                    <a:cubicBezTo>
                      <a:pt x="63500" y="132080"/>
                      <a:pt x="54611" y="130810"/>
                      <a:pt x="44450" y="128270"/>
                    </a:cubicBezTo>
                    <a:cubicBezTo>
                      <a:pt x="35561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61" y="27940"/>
                      <a:pt x="15239" y="21590"/>
                      <a:pt x="22861" y="15240"/>
                    </a:cubicBezTo>
                    <a:cubicBezTo>
                      <a:pt x="29211" y="10160"/>
                      <a:pt x="36830" y="6350"/>
                      <a:pt x="45720" y="3810"/>
                    </a:cubicBezTo>
                    <a:cubicBezTo>
                      <a:pt x="54611" y="1270"/>
                      <a:pt x="63500" y="0"/>
                      <a:pt x="73661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11" y="3810"/>
                      <a:pt x="111761" y="6350"/>
                      <a:pt x="118111" y="10160"/>
                    </a:cubicBezTo>
                    <a:lnTo>
                      <a:pt x="118111" y="44450"/>
                    </a:lnTo>
                    <a:lnTo>
                      <a:pt x="113030" y="44450"/>
                    </a:lnTo>
                    <a:cubicBezTo>
                      <a:pt x="111761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89" y="33020"/>
                      <a:pt x="93980" y="31750"/>
                      <a:pt x="90170" y="30480"/>
                    </a:cubicBezTo>
                    <a:cubicBezTo>
                      <a:pt x="86361" y="29210"/>
                      <a:pt x="82550" y="29210"/>
                      <a:pt x="77470" y="29210"/>
                    </a:cubicBezTo>
                    <a:cubicBezTo>
                      <a:pt x="67311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11" y="104140"/>
                      <a:pt x="78739" y="104140"/>
                    </a:cubicBezTo>
                    <a:cubicBezTo>
                      <a:pt x="83820" y="104140"/>
                      <a:pt x="88900" y="104140"/>
                      <a:pt x="92711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11" y="97790"/>
                      <a:pt x="107950" y="96520"/>
                      <a:pt x="109220" y="93980"/>
                    </a:cubicBezTo>
                    <a:cubicBezTo>
                      <a:pt x="110489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61" y="130810"/>
                    </a:cubicBezTo>
                    <a:cubicBezTo>
                      <a:pt x="91439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832EDF21-8822-CC4F-88BC-D0C9B39CA676}"/>
                  </a:ext>
                </a:extLst>
              </p:cNvPr>
              <p:cNvSpPr/>
              <p:nvPr/>
            </p:nvSpPr>
            <p:spPr>
              <a:xfrm>
                <a:off x="19278600" y="404114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61 w 127000"/>
                  <a:gd name="connsiteY1" fmla="*/ 125730 h 125729"/>
                  <a:gd name="connsiteX2" fmla="*/ 86361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61 w 127000"/>
                  <a:gd name="connsiteY9" fmla="*/ 43180 h 125729"/>
                  <a:gd name="connsiteX10" fmla="*/ 86361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61" y="125730"/>
                    </a:lnTo>
                    <a:lnTo>
                      <a:pt x="86361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61" y="43180"/>
                    </a:lnTo>
                    <a:lnTo>
                      <a:pt x="8636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0A2BADEE-A4E7-194C-8CFB-1D4F3A732094}"/>
                  </a:ext>
                </a:extLst>
              </p:cNvPr>
              <p:cNvSpPr/>
              <p:nvPr/>
            </p:nvSpPr>
            <p:spPr>
              <a:xfrm>
                <a:off x="19434810" y="4038600"/>
                <a:ext cx="137159" cy="132079"/>
              </a:xfrm>
              <a:custGeom>
                <a:avLst/>
                <a:gdLst>
                  <a:gd name="connsiteX0" fmla="*/ 137159 w 137159"/>
                  <a:gd name="connsiteY0" fmla="*/ 66040 h 132079"/>
                  <a:gd name="connsiteX1" fmla="*/ 119379 w 137159"/>
                  <a:gd name="connsiteY1" fmla="*/ 114300 h 132079"/>
                  <a:gd name="connsiteX2" fmla="*/ 68579 w 137159"/>
                  <a:gd name="connsiteY2" fmla="*/ 132080 h 132079"/>
                  <a:gd name="connsiteX3" fmla="*/ 17779 w 137159"/>
                  <a:gd name="connsiteY3" fmla="*/ 114300 h 132079"/>
                  <a:gd name="connsiteX4" fmla="*/ 0 w 137159"/>
                  <a:gd name="connsiteY4" fmla="*/ 66040 h 132079"/>
                  <a:gd name="connsiteX5" fmla="*/ 17779 w 137159"/>
                  <a:gd name="connsiteY5" fmla="*/ 17780 h 132079"/>
                  <a:gd name="connsiteX6" fmla="*/ 68579 w 137159"/>
                  <a:gd name="connsiteY6" fmla="*/ 0 h 132079"/>
                  <a:gd name="connsiteX7" fmla="*/ 119379 w 137159"/>
                  <a:gd name="connsiteY7" fmla="*/ 17780 h 132079"/>
                  <a:gd name="connsiteX8" fmla="*/ 137159 w 137159"/>
                  <a:gd name="connsiteY8" fmla="*/ 66040 h 132079"/>
                  <a:gd name="connsiteX9" fmla="*/ 87629 w 137159"/>
                  <a:gd name="connsiteY9" fmla="*/ 96520 h 132079"/>
                  <a:gd name="connsiteX10" fmla="*/ 93979 w 137159"/>
                  <a:gd name="connsiteY10" fmla="*/ 85090 h 132079"/>
                  <a:gd name="connsiteX11" fmla="*/ 96520 w 137159"/>
                  <a:gd name="connsiteY11" fmla="*/ 66040 h 132079"/>
                  <a:gd name="connsiteX12" fmla="*/ 93979 w 137159"/>
                  <a:gd name="connsiteY12" fmla="*/ 46990 h 132079"/>
                  <a:gd name="connsiteX13" fmla="*/ 88900 w 137159"/>
                  <a:gd name="connsiteY13" fmla="*/ 35560 h 132079"/>
                  <a:gd name="connsiteX14" fmla="*/ 80009 w 137159"/>
                  <a:gd name="connsiteY14" fmla="*/ 29210 h 132079"/>
                  <a:gd name="connsiteX15" fmla="*/ 68579 w 137159"/>
                  <a:gd name="connsiteY15" fmla="*/ 27940 h 132079"/>
                  <a:gd name="connsiteX16" fmla="*/ 58420 w 137159"/>
                  <a:gd name="connsiteY16" fmla="*/ 29210 h 132079"/>
                  <a:gd name="connsiteX17" fmla="*/ 49529 w 137159"/>
                  <a:gd name="connsiteY17" fmla="*/ 35560 h 132079"/>
                  <a:gd name="connsiteX18" fmla="*/ 43179 w 137159"/>
                  <a:gd name="connsiteY18" fmla="*/ 46990 h 132079"/>
                  <a:gd name="connsiteX19" fmla="*/ 40639 w 137159"/>
                  <a:gd name="connsiteY19" fmla="*/ 66040 h 132079"/>
                  <a:gd name="connsiteX20" fmla="*/ 41909 w 137159"/>
                  <a:gd name="connsiteY20" fmla="*/ 83820 h 132079"/>
                  <a:gd name="connsiteX21" fmla="*/ 46989 w 137159"/>
                  <a:gd name="connsiteY21" fmla="*/ 96520 h 132079"/>
                  <a:gd name="connsiteX22" fmla="*/ 55879 w 137159"/>
                  <a:gd name="connsiteY22" fmla="*/ 102870 h 132079"/>
                  <a:gd name="connsiteX23" fmla="*/ 67309 w 137159"/>
                  <a:gd name="connsiteY23" fmla="*/ 105410 h 132079"/>
                  <a:gd name="connsiteX24" fmla="*/ 77470 w 137159"/>
                  <a:gd name="connsiteY24" fmla="*/ 104140 h 132079"/>
                  <a:gd name="connsiteX25" fmla="*/ 87629 w 137159"/>
                  <a:gd name="connsiteY25" fmla="*/ 9652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59" h="132079">
                    <a:moveTo>
                      <a:pt x="137159" y="66040"/>
                    </a:moveTo>
                    <a:cubicBezTo>
                      <a:pt x="137159" y="86360"/>
                      <a:pt x="130809" y="102870"/>
                      <a:pt x="119379" y="114300"/>
                    </a:cubicBezTo>
                    <a:cubicBezTo>
                      <a:pt x="107950" y="125730"/>
                      <a:pt x="90170" y="132080"/>
                      <a:pt x="68579" y="132080"/>
                    </a:cubicBezTo>
                    <a:cubicBezTo>
                      <a:pt x="46989" y="132080"/>
                      <a:pt x="30479" y="125730"/>
                      <a:pt x="17779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79" y="17780"/>
                    </a:cubicBezTo>
                    <a:cubicBezTo>
                      <a:pt x="29209" y="6350"/>
                      <a:pt x="46989" y="0"/>
                      <a:pt x="68579" y="0"/>
                    </a:cubicBezTo>
                    <a:cubicBezTo>
                      <a:pt x="90170" y="0"/>
                      <a:pt x="107950" y="6350"/>
                      <a:pt x="119379" y="17780"/>
                    </a:cubicBezTo>
                    <a:cubicBezTo>
                      <a:pt x="130809" y="29210"/>
                      <a:pt x="137159" y="44450"/>
                      <a:pt x="137159" y="66040"/>
                    </a:cubicBezTo>
                    <a:close/>
                    <a:moveTo>
                      <a:pt x="87629" y="96520"/>
                    </a:moveTo>
                    <a:cubicBezTo>
                      <a:pt x="90170" y="92710"/>
                      <a:pt x="92709" y="88900"/>
                      <a:pt x="93979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79" y="46990"/>
                    </a:cubicBezTo>
                    <a:cubicBezTo>
                      <a:pt x="92709" y="41910"/>
                      <a:pt x="90170" y="38100"/>
                      <a:pt x="88900" y="35560"/>
                    </a:cubicBezTo>
                    <a:cubicBezTo>
                      <a:pt x="86359" y="33020"/>
                      <a:pt x="83820" y="30480"/>
                      <a:pt x="80009" y="29210"/>
                    </a:cubicBezTo>
                    <a:cubicBezTo>
                      <a:pt x="76200" y="27940"/>
                      <a:pt x="73659" y="27940"/>
                      <a:pt x="68579" y="27940"/>
                    </a:cubicBezTo>
                    <a:cubicBezTo>
                      <a:pt x="63500" y="27940"/>
                      <a:pt x="60959" y="27940"/>
                      <a:pt x="58420" y="29210"/>
                    </a:cubicBezTo>
                    <a:cubicBezTo>
                      <a:pt x="55879" y="30480"/>
                      <a:pt x="52070" y="31750"/>
                      <a:pt x="49529" y="35560"/>
                    </a:cubicBezTo>
                    <a:cubicBezTo>
                      <a:pt x="46989" y="38100"/>
                      <a:pt x="45720" y="41910"/>
                      <a:pt x="43179" y="46990"/>
                    </a:cubicBezTo>
                    <a:cubicBezTo>
                      <a:pt x="41909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09" y="83820"/>
                    </a:cubicBezTo>
                    <a:cubicBezTo>
                      <a:pt x="43179" y="88900"/>
                      <a:pt x="44450" y="92710"/>
                      <a:pt x="46989" y="96520"/>
                    </a:cubicBezTo>
                    <a:cubicBezTo>
                      <a:pt x="49529" y="99060"/>
                      <a:pt x="52070" y="101600"/>
                      <a:pt x="55879" y="102870"/>
                    </a:cubicBezTo>
                    <a:cubicBezTo>
                      <a:pt x="59689" y="104140"/>
                      <a:pt x="63500" y="105410"/>
                      <a:pt x="67309" y="105410"/>
                    </a:cubicBezTo>
                    <a:cubicBezTo>
                      <a:pt x="71120" y="105410"/>
                      <a:pt x="74929" y="105410"/>
                      <a:pt x="77470" y="104140"/>
                    </a:cubicBezTo>
                    <a:cubicBezTo>
                      <a:pt x="82550" y="101600"/>
                      <a:pt x="85089" y="99060"/>
                      <a:pt x="8762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E208200-6469-C74B-A948-87AB62A62A18}"/>
                  </a:ext>
                </a:extLst>
              </p:cNvPr>
              <p:cNvSpPr/>
              <p:nvPr/>
            </p:nvSpPr>
            <p:spPr>
              <a:xfrm>
                <a:off x="19584669" y="4041140"/>
                <a:ext cx="133350" cy="125729"/>
              </a:xfrm>
              <a:custGeom>
                <a:avLst/>
                <a:gdLst>
                  <a:gd name="connsiteX0" fmla="*/ 133350 w 133350"/>
                  <a:gd name="connsiteY0" fmla="*/ 125730 h 125729"/>
                  <a:gd name="connsiteX1" fmla="*/ 92711 w 133350"/>
                  <a:gd name="connsiteY1" fmla="*/ 125730 h 125729"/>
                  <a:gd name="connsiteX2" fmla="*/ 92711 w 133350"/>
                  <a:gd name="connsiteY2" fmla="*/ 82550 h 125729"/>
                  <a:gd name="connsiteX3" fmla="*/ 74930 w 133350"/>
                  <a:gd name="connsiteY3" fmla="*/ 82550 h 125729"/>
                  <a:gd name="connsiteX4" fmla="*/ 44450 w 133350"/>
                  <a:gd name="connsiteY4" fmla="*/ 125730 h 125729"/>
                  <a:gd name="connsiteX5" fmla="*/ 0 w 133350"/>
                  <a:gd name="connsiteY5" fmla="*/ 125730 h 125729"/>
                  <a:gd name="connsiteX6" fmla="*/ 35561 w 133350"/>
                  <a:gd name="connsiteY6" fmla="*/ 76200 h 125729"/>
                  <a:gd name="connsiteX7" fmla="*/ 16511 w 133350"/>
                  <a:gd name="connsiteY7" fmla="*/ 62230 h 125729"/>
                  <a:gd name="connsiteX8" fmla="*/ 10161 w 133350"/>
                  <a:gd name="connsiteY8" fmla="*/ 38100 h 125729"/>
                  <a:gd name="connsiteX9" fmla="*/ 13970 w 133350"/>
                  <a:gd name="connsiteY9" fmla="*/ 20320 h 125729"/>
                  <a:gd name="connsiteX10" fmla="*/ 25400 w 133350"/>
                  <a:gd name="connsiteY10" fmla="*/ 8890 h 125729"/>
                  <a:gd name="connsiteX11" fmla="*/ 39370 w 133350"/>
                  <a:gd name="connsiteY11" fmla="*/ 2540 h 125729"/>
                  <a:gd name="connsiteX12" fmla="*/ 58420 w 133350"/>
                  <a:gd name="connsiteY12" fmla="*/ 0 h 125729"/>
                  <a:gd name="connsiteX13" fmla="*/ 133350 w 133350"/>
                  <a:gd name="connsiteY13" fmla="*/ 0 h 125729"/>
                  <a:gd name="connsiteX14" fmla="*/ 133350 w 133350"/>
                  <a:gd name="connsiteY14" fmla="*/ 125730 h 125729"/>
                  <a:gd name="connsiteX15" fmla="*/ 93980 w 133350"/>
                  <a:gd name="connsiteY15" fmla="*/ 57150 h 125729"/>
                  <a:gd name="connsiteX16" fmla="*/ 93980 w 133350"/>
                  <a:gd name="connsiteY16" fmla="*/ 25400 h 125729"/>
                  <a:gd name="connsiteX17" fmla="*/ 69850 w 133350"/>
                  <a:gd name="connsiteY17" fmla="*/ 25400 h 125729"/>
                  <a:gd name="connsiteX18" fmla="*/ 57150 w 133350"/>
                  <a:gd name="connsiteY18" fmla="*/ 29210 h 125729"/>
                  <a:gd name="connsiteX19" fmla="*/ 52070 w 133350"/>
                  <a:gd name="connsiteY19" fmla="*/ 40640 h 125729"/>
                  <a:gd name="connsiteX20" fmla="*/ 57150 w 133350"/>
                  <a:gd name="connsiteY20" fmla="*/ 53340 h 125729"/>
                  <a:gd name="connsiteX21" fmla="*/ 71120 w 133350"/>
                  <a:gd name="connsiteY21" fmla="*/ 57150 h 125729"/>
                  <a:gd name="connsiteX22" fmla="*/ 93980 w 133350"/>
                  <a:gd name="connsiteY22" fmla="*/ 5715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25729">
                    <a:moveTo>
                      <a:pt x="133350" y="125730"/>
                    </a:moveTo>
                    <a:lnTo>
                      <a:pt x="92711" y="125730"/>
                    </a:lnTo>
                    <a:lnTo>
                      <a:pt x="92711" y="82550"/>
                    </a:lnTo>
                    <a:lnTo>
                      <a:pt x="74930" y="82550"/>
                    </a:lnTo>
                    <a:lnTo>
                      <a:pt x="44450" y="125730"/>
                    </a:lnTo>
                    <a:lnTo>
                      <a:pt x="0" y="125730"/>
                    </a:lnTo>
                    <a:lnTo>
                      <a:pt x="35561" y="76200"/>
                    </a:lnTo>
                    <a:cubicBezTo>
                      <a:pt x="26670" y="72390"/>
                      <a:pt x="20320" y="67310"/>
                      <a:pt x="16511" y="62230"/>
                    </a:cubicBezTo>
                    <a:cubicBezTo>
                      <a:pt x="12700" y="55880"/>
                      <a:pt x="10161" y="48260"/>
                      <a:pt x="10161" y="38100"/>
                    </a:cubicBezTo>
                    <a:cubicBezTo>
                      <a:pt x="10161" y="31750"/>
                      <a:pt x="11430" y="25400"/>
                      <a:pt x="13970" y="20320"/>
                    </a:cubicBezTo>
                    <a:cubicBezTo>
                      <a:pt x="16511" y="15240"/>
                      <a:pt x="20320" y="11430"/>
                      <a:pt x="25400" y="8890"/>
                    </a:cubicBezTo>
                    <a:cubicBezTo>
                      <a:pt x="29211" y="6350"/>
                      <a:pt x="34291" y="3810"/>
                      <a:pt x="39370" y="2540"/>
                    </a:cubicBezTo>
                    <a:cubicBezTo>
                      <a:pt x="44450" y="1270"/>
                      <a:pt x="50800" y="0"/>
                      <a:pt x="58420" y="0"/>
                    </a:cubicBezTo>
                    <a:lnTo>
                      <a:pt x="133350" y="0"/>
                    </a:lnTo>
                    <a:lnTo>
                      <a:pt x="133350" y="125730"/>
                    </a:lnTo>
                    <a:close/>
                    <a:moveTo>
                      <a:pt x="93980" y="57150"/>
                    </a:moveTo>
                    <a:lnTo>
                      <a:pt x="93980" y="25400"/>
                    </a:lnTo>
                    <a:lnTo>
                      <a:pt x="69850" y="25400"/>
                    </a:lnTo>
                    <a:cubicBezTo>
                      <a:pt x="64770" y="25400"/>
                      <a:pt x="59691" y="26670"/>
                      <a:pt x="57150" y="29210"/>
                    </a:cubicBezTo>
                    <a:cubicBezTo>
                      <a:pt x="54611" y="31750"/>
                      <a:pt x="52070" y="35560"/>
                      <a:pt x="52070" y="40640"/>
                    </a:cubicBezTo>
                    <a:cubicBezTo>
                      <a:pt x="52070" y="46990"/>
                      <a:pt x="53341" y="50800"/>
                      <a:pt x="57150" y="53340"/>
                    </a:cubicBezTo>
                    <a:cubicBezTo>
                      <a:pt x="60961" y="55880"/>
                      <a:pt x="64770" y="57150"/>
                      <a:pt x="71120" y="57150"/>
                    </a:cubicBezTo>
                    <a:lnTo>
                      <a:pt x="93980" y="571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D3F5FF25-9A60-154A-B5E1-FFDCA2F7398C}"/>
                  </a:ext>
                </a:extLst>
              </p:cNvPr>
              <p:cNvSpPr/>
              <p:nvPr/>
            </p:nvSpPr>
            <p:spPr>
              <a:xfrm>
                <a:off x="19756119" y="4037329"/>
                <a:ext cx="130810" cy="175260"/>
              </a:xfrm>
              <a:custGeom>
                <a:avLst/>
                <a:gdLst>
                  <a:gd name="connsiteX0" fmla="*/ 130811 w 130810"/>
                  <a:gd name="connsiteY0" fmla="*/ 64770 h 175260"/>
                  <a:gd name="connsiteX1" fmla="*/ 125730 w 130810"/>
                  <a:gd name="connsiteY1" fmla="*/ 92710 h 175260"/>
                  <a:gd name="connsiteX2" fmla="*/ 113030 w 130810"/>
                  <a:gd name="connsiteY2" fmla="*/ 114300 h 175260"/>
                  <a:gd name="connsiteX3" fmla="*/ 95250 w 130810"/>
                  <a:gd name="connsiteY3" fmla="*/ 127000 h 175260"/>
                  <a:gd name="connsiteX4" fmla="*/ 73661 w 130810"/>
                  <a:gd name="connsiteY4" fmla="*/ 132080 h 175260"/>
                  <a:gd name="connsiteX5" fmla="*/ 55880 w 130810"/>
                  <a:gd name="connsiteY5" fmla="*/ 129540 h 175260"/>
                  <a:gd name="connsiteX6" fmla="*/ 40641 w 130810"/>
                  <a:gd name="connsiteY6" fmla="*/ 123190 h 175260"/>
                  <a:gd name="connsiteX7" fmla="*/ 40641 w 130810"/>
                  <a:gd name="connsiteY7" fmla="*/ 175260 h 175260"/>
                  <a:gd name="connsiteX8" fmla="*/ 0 w 130810"/>
                  <a:gd name="connsiteY8" fmla="*/ 175260 h 175260"/>
                  <a:gd name="connsiteX9" fmla="*/ 0 w 130810"/>
                  <a:gd name="connsiteY9" fmla="*/ 3810 h 175260"/>
                  <a:gd name="connsiteX10" fmla="*/ 40641 w 130810"/>
                  <a:gd name="connsiteY10" fmla="*/ 3810 h 175260"/>
                  <a:gd name="connsiteX11" fmla="*/ 40641 w 130810"/>
                  <a:gd name="connsiteY11" fmla="*/ 16510 h 175260"/>
                  <a:gd name="connsiteX12" fmla="*/ 59691 w 130810"/>
                  <a:gd name="connsiteY12" fmla="*/ 5080 h 175260"/>
                  <a:gd name="connsiteX13" fmla="*/ 82550 w 130810"/>
                  <a:gd name="connsiteY13" fmla="*/ 0 h 175260"/>
                  <a:gd name="connsiteX14" fmla="*/ 119380 w 130810"/>
                  <a:gd name="connsiteY14" fmla="*/ 17780 h 175260"/>
                  <a:gd name="connsiteX15" fmla="*/ 130811 w 130810"/>
                  <a:gd name="connsiteY15" fmla="*/ 64770 h 175260"/>
                  <a:gd name="connsiteX16" fmla="*/ 88900 w 130810"/>
                  <a:gd name="connsiteY16" fmla="*/ 66040 h 175260"/>
                  <a:gd name="connsiteX17" fmla="*/ 82550 w 130810"/>
                  <a:gd name="connsiteY17" fmla="*/ 39370 h 175260"/>
                  <a:gd name="connsiteX18" fmla="*/ 62230 w 130810"/>
                  <a:gd name="connsiteY18" fmla="*/ 31750 h 175260"/>
                  <a:gd name="connsiteX19" fmla="*/ 50800 w 130810"/>
                  <a:gd name="connsiteY19" fmla="*/ 33020 h 175260"/>
                  <a:gd name="connsiteX20" fmla="*/ 39370 w 130810"/>
                  <a:gd name="connsiteY20" fmla="*/ 38100 h 175260"/>
                  <a:gd name="connsiteX21" fmla="*/ 39370 w 130810"/>
                  <a:gd name="connsiteY21" fmla="*/ 101600 h 175260"/>
                  <a:gd name="connsiteX22" fmla="*/ 48261 w 130810"/>
                  <a:gd name="connsiteY22" fmla="*/ 104140 h 175260"/>
                  <a:gd name="connsiteX23" fmla="*/ 57150 w 130810"/>
                  <a:gd name="connsiteY23" fmla="*/ 104140 h 175260"/>
                  <a:gd name="connsiteX24" fmla="*/ 81280 w 130810"/>
                  <a:gd name="connsiteY24" fmla="*/ 95250 h 175260"/>
                  <a:gd name="connsiteX25" fmla="*/ 88900 w 130810"/>
                  <a:gd name="connsiteY25" fmla="*/ 66040 h 17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60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1" y="44450"/>
                      <a:pt x="82550" y="39370"/>
                    </a:cubicBezTo>
                    <a:cubicBezTo>
                      <a:pt x="78741" y="34290"/>
                      <a:pt x="72391" y="31750"/>
                      <a:pt x="62230" y="31750"/>
                    </a:cubicBezTo>
                    <a:cubicBezTo>
                      <a:pt x="58420" y="31750"/>
                      <a:pt x="54611" y="31750"/>
                      <a:pt x="50800" y="33020"/>
                    </a:cubicBezTo>
                    <a:cubicBezTo>
                      <a:pt x="46991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1" y="102870"/>
                      <a:pt x="44450" y="102870"/>
                      <a:pt x="48261" y="104140"/>
                    </a:cubicBezTo>
                    <a:cubicBezTo>
                      <a:pt x="50800" y="104140"/>
                      <a:pt x="54611" y="104140"/>
                      <a:pt x="57150" y="104140"/>
                    </a:cubicBezTo>
                    <a:cubicBezTo>
                      <a:pt x="67311" y="104140"/>
                      <a:pt x="76200" y="101600"/>
                      <a:pt x="81280" y="95250"/>
                    </a:cubicBezTo>
                    <a:cubicBezTo>
                      <a:pt x="86361" y="8763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9CD9BE47-B707-4043-9984-AD7FC4297C00}"/>
                  </a:ext>
                </a:extLst>
              </p:cNvPr>
              <p:cNvSpPr/>
              <p:nvPr/>
            </p:nvSpPr>
            <p:spPr>
              <a:xfrm>
                <a:off x="19905980" y="4038600"/>
                <a:ext cx="119380" cy="132079"/>
              </a:xfrm>
              <a:custGeom>
                <a:avLst/>
                <a:gdLst>
                  <a:gd name="connsiteX0" fmla="*/ 74930 w 119380"/>
                  <a:gd name="connsiteY0" fmla="*/ 132080 h 132079"/>
                  <a:gd name="connsiteX1" fmla="*/ 44450 w 119380"/>
                  <a:gd name="connsiteY1" fmla="*/ 128270 h 132079"/>
                  <a:gd name="connsiteX2" fmla="*/ 20320 w 119380"/>
                  <a:gd name="connsiteY2" fmla="*/ 116840 h 132079"/>
                  <a:gd name="connsiteX3" fmla="*/ 5080 w 119380"/>
                  <a:gd name="connsiteY3" fmla="*/ 96520 h 132079"/>
                  <a:gd name="connsiteX4" fmla="*/ 0 w 119380"/>
                  <a:gd name="connsiteY4" fmla="*/ 67310 h 132079"/>
                  <a:gd name="connsiteX5" fmla="*/ 6350 w 119380"/>
                  <a:gd name="connsiteY5" fmla="*/ 36830 h 132079"/>
                  <a:gd name="connsiteX6" fmla="*/ 22859 w 119380"/>
                  <a:gd name="connsiteY6" fmla="*/ 15240 h 132079"/>
                  <a:gd name="connsiteX7" fmla="*/ 45720 w 119380"/>
                  <a:gd name="connsiteY7" fmla="*/ 3810 h 132079"/>
                  <a:gd name="connsiteX8" fmla="*/ 73659 w 119380"/>
                  <a:gd name="connsiteY8" fmla="*/ 0 h 132079"/>
                  <a:gd name="connsiteX9" fmla="*/ 97789 w 119380"/>
                  <a:gd name="connsiteY9" fmla="*/ 2540 h 132079"/>
                  <a:gd name="connsiteX10" fmla="*/ 118109 w 119380"/>
                  <a:gd name="connsiteY10" fmla="*/ 10160 h 132079"/>
                  <a:gd name="connsiteX11" fmla="*/ 118109 w 119380"/>
                  <a:gd name="connsiteY11" fmla="*/ 44450 h 132079"/>
                  <a:gd name="connsiteX12" fmla="*/ 113030 w 119380"/>
                  <a:gd name="connsiteY12" fmla="*/ 44450 h 132079"/>
                  <a:gd name="connsiteX13" fmla="*/ 107950 w 119380"/>
                  <a:gd name="connsiteY13" fmla="*/ 39370 h 132079"/>
                  <a:gd name="connsiteX14" fmla="*/ 100330 w 119380"/>
                  <a:gd name="connsiteY14" fmla="*/ 34290 h 132079"/>
                  <a:gd name="connsiteX15" fmla="*/ 90170 w 119380"/>
                  <a:gd name="connsiteY15" fmla="*/ 30480 h 132079"/>
                  <a:gd name="connsiteX16" fmla="*/ 77470 w 119380"/>
                  <a:gd name="connsiteY16" fmla="*/ 29210 h 132079"/>
                  <a:gd name="connsiteX17" fmla="*/ 53339 w 119380"/>
                  <a:gd name="connsiteY17" fmla="*/ 39370 h 132079"/>
                  <a:gd name="connsiteX18" fmla="*/ 44450 w 119380"/>
                  <a:gd name="connsiteY18" fmla="*/ 67310 h 132079"/>
                  <a:gd name="connsiteX19" fmla="*/ 53339 w 119380"/>
                  <a:gd name="connsiteY19" fmla="*/ 95250 h 132079"/>
                  <a:gd name="connsiteX20" fmla="*/ 78739 w 119380"/>
                  <a:gd name="connsiteY20" fmla="*/ 104140 h 132079"/>
                  <a:gd name="connsiteX21" fmla="*/ 92709 w 119380"/>
                  <a:gd name="connsiteY21" fmla="*/ 102870 h 132079"/>
                  <a:gd name="connsiteX22" fmla="*/ 102870 w 119380"/>
                  <a:gd name="connsiteY22" fmla="*/ 99060 h 132079"/>
                  <a:gd name="connsiteX23" fmla="*/ 109220 w 119380"/>
                  <a:gd name="connsiteY23" fmla="*/ 93980 h 132079"/>
                  <a:gd name="connsiteX24" fmla="*/ 114300 w 119380"/>
                  <a:gd name="connsiteY24" fmla="*/ 88900 h 132079"/>
                  <a:gd name="connsiteX25" fmla="*/ 119380 w 119380"/>
                  <a:gd name="connsiteY25" fmla="*/ 88900 h 132079"/>
                  <a:gd name="connsiteX26" fmla="*/ 119380 w 119380"/>
                  <a:gd name="connsiteY26" fmla="*/ 123190 h 132079"/>
                  <a:gd name="connsiteX27" fmla="*/ 99059 w 119380"/>
                  <a:gd name="connsiteY27" fmla="*/ 130810 h 132079"/>
                  <a:gd name="connsiteX28" fmla="*/ 74930 w 119380"/>
                  <a:gd name="connsiteY28" fmla="*/ 13208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79">
                    <a:moveTo>
                      <a:pt x="74930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30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30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89" y="33020"/>
                      <a:pt x="93980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59" y="130810"/>
                    </a:cubicBezTo>
                    <a:cubicBezTo>
                      <a:pt x="91439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57C7D3C0-80C7-264E-AF26-351A9796CC82}"/>
                  </a:ext>
                </a:extLst>
              </p:cNvPr>
              <p:cNvSpPr/>
              <p:nvPr/>
            </p:nvSpPr>
            <p:spPr>
              <a:xfrm>
                <a:off x="20052030" y="4039870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80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30 w 133350"/>
                  <a:gd name="connsiteY13" fmla="*/ 5080 h 127000"/>
                  <a:gd name="connsiteX14" fmla="*/ 110489 w 133350"/>
                  <a:gd name="connsiteY14" fmla="*/ 0 h 127000"/>
                  <a:gd name="connsiteX15" fmla="*/ 119380 w 133350"/>
                  <a:gd name="connsiteY15" fmla="*/ 0 h 127000"/>
                  <a:gd name="connsiteX16" fmla="*/ 125730 w 133350"/>
                  <a:gd name="connsiteY16" fmla="*/ 0 h 127000"/>
                  <a:gd name="connsiteX17" fmla="*/ 125730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30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80" y="49530"/>
                    </a:cubicBezTo>
                    <a:cubicBezTo>
                      <a:pt x="58420" y="48260"/>
                      <a:pt x="62230" y="44450"/>
                      <a:pt x="66039" y="36830"/>
                    </a:cubicBezTo>
                    <a:cubicBezTo>
                      <a:pt x="67309" y="34290"/>
                      <a:pt x="68580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30" y="5080"/>
                    </a:cubicBezTo>
                    <a:cubicBezTo>
                      <a:pt x="92709" y="1270"/>
                      <a:pt x="100330" y="0"/>
                      <a:pt x="110489" y="0"/>
                    </a:cubicBezTo>
                    <a:cubicBezTo>
                      <a:pt x="113030" y="0"/>
                      <a:pt x="116839" y="0"/>
                      <a:pt x="119380" y="0"/>
                    </a:cubicBezTo>
                    <a:cubicBezTo>
                      <a:pt x="121920" y="0"/>
                      <a:pt x="124459" y="0"/>
                      <a:pt x="125730" y="0"/>
                    </a:cubicBezTo>
                    <a:lnTo>
                      <a:pt x="125730" y="33020"/>
                    </a:lnTo>
                    <a:lnTo>
                      <a:pt x="114300" y="33020"/>
                    </a:lnTo>
                    <a:cubicBezTo>
                      <a:pt x="110489" y="33020"/>
                      <a:pt x="106680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30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4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1767566" y="7082790"/>
              <a:ext cx="1385570" cy="213359"/>
              <a:chOff x="11365230" y="7082790"/>
              <a:chExt cx="1385570" cy="213359"/>
            </a:xfrm>
            <a:solidFill>
              <a:schemeClr val="tx1"/>
            </a:solidFill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A1AA741C-14F6-1142-9C7D-F68DB5220299}"/>
                  </a:ext>
                </a:extLst>
              </p:cNvPr>
              <p:cNvSpPr/>
              <p:nvPr/>
            </p:nvSpPr>
            <p:spPr>
              <a:xfrm>
                <a:off x="11365230" y="7082790"/>
                <a:ext cx="154940" cy="167640"/>
              </a:xfrm>
              <a:custGeom>
                <a:avLst/>
                <a:gdLst>
                  <a:gd name="connsiteX0" fmla="*/ 154940 w 154940"/>
                  <a:gd name="connsiteY0" fmla="*/ 167640 h 167640"/>
                  <a:gd name="connsiteX1" fmla="*/ 102870 w 154940"/>
                  <a:gd name="connsiteY1" fmla="*/ 167640 h 167640"/>
                  <a:gd name="connsiteX2" fmla="*/ 53340 w 154940"/>
                  <a:gd name="connsiteY2" fmla="*/ 100330 h 167640"/>
                  <a:gd name="connsiteX3" fmla="*/ 43180 w 154940"/>
                  <a:gd name="connsiteY3" fmla="*/ 100330 h 167640"/>
                  <a:gd name="connsiteX4" fmla="*/ 43180 w 154940"/>
                  <a:gd name="connsiteY4" fmla="*/ 167640 h 167640"/>
                  <a:gd name="connsiteX5" fmla="*/ 0 w 154940"/>
                  <a:gd name="connsiteY5" fmla="*/ 167640 h 167640"/>
                  <a:gd name="connsiteX6" fmla="*/ 0 w 154940"/>
                  <a:gd name="connsiteY6" fmla="*/ 1270 h 167640"/>
                  <a:gd name="connsiteX7" fmla="*/ 43180 w 154940"/>
                  <a:gd name="connsiteY7" fmla="*/ 1270 h 167640"/>
                  <a:gd name="connsiteX8" fmla="*/ 43180 w 154940"/>
                  <a:gd name="connsiteY8" fmla="*/ 68580 h 167640"/>
                  <a:gd name="connsiteX9" fmla="*/ 52070 w 154940"/>
                  <a:gd name="connsiteY9" fmla="*/ 67310 h 167640"/>
                  <a:gd name="connsiteX10" fmla="*/ 58420 w 154940"/>
                  <a:gd name="connsiteY10" fmla="*/ 64770 h 167640"/>
                  <a:gd name="connsiteX11" fmla="*/ 64770 w 154940"/>
                  <a:gd name="connsiteY11" fmla="*/ 58420 h 167640"/>
                  <a:gd name="connsiteX12" fmla="*/ 72390 w 154940"/>
                  <a:gd name="connsiteY12" fmla="*/ 46990 h 167640"/>
                  <a:gd name="connsiteX13" fmla="*/ 77470 w 154940"/>
                  <a:gd name="connsiteY13" fmla="*/ 36830 h 167640"/>
                  <a:gd name="connsiteX14" fmla="*/ 82550 w 154940"/>
                  <a:gd name="connsiteY14" fmla="*/ 27940 h 167640"/>
                  <a:gd name="connsiteX15" fmla="*/ 100330 w 154940"/>
                  <a:gd name="connsiteY15" fmla="*/ 6350 h 167640"/>
                  <a:gd name="connsiteX16" fmla="*/ 129540 w 154940"/>
                  <a:gd name="connsiteY16" fmla="*/ 0 h 167640"/>
                  <a:gd name="connsiteX17" fmla="*/ 139700 w 154940"/>
                  <a:gd name="connsiteY17" fmla="*/ 0 h 167640"/>
                  <a:gd name="connsiteX18" fmla="*/ 146050 w 154940"/>
                  <a:gd name="connsiteY18" fmla="*/ 0 h 167640"/>
                  <a:gd name="connsiteX19" fmla="*/ 146050 w 154940"/>
                  <a:gd name="connsiteY19" fmla="*/ 35560 h 167640"/>
                  <a:gd name="connsiteX20" fmla="*/ 133350 w 154940"/>
                  <a:gd name="connsiteY20" fmla="*/ 35560 h 167640"/>
                  <a:gd name="connsiteX21" fmla="*/ 119380 w 154940"/>
                  <a:gd name="connsiteY21" fmla="*/ 40640 h 167640"/>
                  <a:gd name="connsiteX22" fmla="*/ 107950 w 154940"/>
                  <a:gd name="connsiteY22" fmla="*/ 57150 h 167640"/>
                  <a:gd name="connsiteX23" fmla="*/ 97790 w 154940"/>
                  <a:gd name="connsiteY23" fmla="*/ 73660 h 167640"/>
                  <a:gd name="connsiteX24" fmla="*/ 90170 w 154940"/>
                  <a:gd name="connsiteY24" fmla="*/ 80010 h 167640"/>
                  <a:gd name="connsiteX25" fmla="*/ 154940 w 154940"/>
                  <a:gd name="connsiteY25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940" h="167640">
                    <a:moveTo>
                      <a:pt x="154940" y="167640"/>
                    </a:moveTo>
                    <a:lnTo>
                      <a:pt x="102870" y="167640"/>
                    </a:lnTo>
                    <a:lnTo>
                      <a:pt x="53340" y="100330"/>
                    </a:lnTo>
                    <a:lnTo>
                      <a:pt x="43180" y="100330"/>
                    </a:lnTo>
                    <a:lnTo>
                      <a:pt x="43180" y="167640"/>
                    </a:lnTo>
                    <a:lnTo>
                      <a:pt x="0" y="167640"/>
                    </a:lnTo>
                    <a:lnTo>
                      <a:pt x="0" y="1270"/>
                    </a:lnTo>
                    <a:lnTo>
                      <a:pt x="43180" y="1270"/>
                    </a:lnTo>
                    <a:lnTo>
                      <a:pt x="43180" y="68580"/>
                    </a:lnTo>
                    <a:cubicBezTo>
                      <a:pt x="46990" y="68580"/>
                      <a:pt x="49530" y="68580"/>
                      <a:pt x="52070" y="67310"/>
                    </a:cubicBezTo>
                    <a:cubicBezTo>
                      <a:pt x="54610" y="67310"/>
                      <a:pt x="55880" y="66040"/>
                      <a:pt x="58420" y="64770"/>
                    </a:cubicBezTo>
                    <a:cubicBezTo>
                      <a:pt x="60960" y="63500"/>
                      <a:pt x="62230" y="60960"/>
                      <a:pt x="64770" y="58420"/>
                    </a:cubicBezTo>
                    <a:cubicBezTo>
                      <a:pt x="67310" y="55880"/>
                      <a:pt x="69850" y="52070"/>
                      <a:pt x="72390" y="46990"/>
                    </a:cubicBezTo>
                    <a:cubicBezTo>
                      <a:pt x="73660" y="44450"/>
                      <a:pt x="76200" y="40640"/>
                      <a:pt x="77470" y="36830"/>
                    </a:cubicBezTo>
                    <a:cubicBezTo>
                      <a:pt x="80010" y="33020"/>
                      <a:pt x="81280" y="30480"/>
                      <a:pt x="82550" y="27940"/>
                    </a:cubicBezTo>
                    <a:cubicBezTo>
                      <a:pt x="88900" y="17780"/>
                      <a:pt x="93980" y="10160"/>
                      <a:pt x="100330" y="6350"/>
                    </a:cubicBezTo>
                    <a:cubicBezTo>
                      <a:pt x="106680" y="2540"/>
                      <a:pt x="116840" y="0"/>
                      <a:pt x="129540" y="0"/>
                    </a:cubicBezTo>
                    <a:cubicBezTo>
                      <a:pt x="133350" y="0"/>
                      <a:pt x="137160" y="0"/>
                      <a:pt x="139700" y="0"/>
                    </a:cubicBezTo>
                    <a:cubicBezTo>
                      <a:pt x="142240" y="0"/>
                      <a:pt x="144780" y="0"/>
                      <a:pt x="146050" y="0"/>
                    </a:cubicBezTo>
                    <a:lnTo>
                      <a:pt x="146050" y="35560"/>
                    </a:lnTo>
                    <a:lnTo>
                      <a:pt x="133350" y="35560"/>
                    </a:lnTo>
                    <a:cubicBezTo>
                      <a:pt x="127000" y="35560"/>
                      <a:pt x="121920" y="36830"/>
                      <a:pt x="119380" y="40640"/>
                    </a:cubicBezTo>
                    <a:cubicBezTo>
                      <a:pt x="116840" y="44450"/>
                      <a:pt x="111760" y="49530"/>
                      <a:pt x="107950" y="57150"/>
                    </a:cubicBezTo>
                    <a:cubicBezTo>
                      <a:pt x="104140" y="64770"/>
                      <a:pt x="100330" y="69850"/>
                      <a:pt x="97790" y="73660"/>
                    </a:cubicBezTo>
                    <a:cubicBezTo>
                      <a:pt x="95250" y="76200"/>
                      <a:pt x="92710" y="78740"/>
                      <a:pt x="90170" y="80010"/>
                    </a:cubicBezTo>
                    <a:lnTo>
                      <a:pt x="154940" y="1676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D983C22F-4F97-5648-BD9E-38E90134DD35}"/>
                  </a:ext>
                </a:extLst>
              </p:cNvPr>
              <p:cNvSpPr/>
              <p:nvPr/>
            </p:nvSpPr>
            <p:spPr>
              <a:xfrm>
                <a:off x="11539221" y="7120890"/>
                <a:ext cx="130809" cy="175259"/>
              </a:xfrm>
              <a:custGeom>
                <a:avLst/>
                <a:gdLst>
                  <a:gd name="connsiteX0" fmla="*/ 130810 w 130809"/>
                  <a:gd name="connsiteY0" fmla="*/ 64770 h 175259"/>
                  <a:gd name="connsiteX1" fmla="*/ 125730 w 130809"/>
                  <a:gd name="connsiteY1" fmla="*/ 92710 h 175259"/>
                  <a:gd name="connsiteX2" fmla="*/ 113030 w 130809"/>
                  <a:gd name="connsiteY2" fmla="*/ 114300 h 175259"/>
                  <a:gd name="connsiteX3" fmla="*/ 95250 w 130809"/>
                  <a:gd name="connsiteY3" fmla="*/ 127000 h 175259"/>
                  <a:gd name="connsiteX4" fmla="*/ 73660 w 130809"/>
                  <a:gd name="connsiteY4" fmla="*/ 132080 h 175259"/>
                  <a:gd name="connsiteX5" fmla="*/ 55880 w 130809"/>
                  <a:gd name="connsiteY5" fmla="*/ 129540 h 175259"/>
                  <a:gd name="connsiteX6" fmla="*/ 40640 w 130809"/>
                  <a:gd name="connsiteY6" fmla="*/ 123190 h 175259"/>
                  <a:gd name="connsiteX7" fmla="*/ 40640 w 130809"/>
                  <a:gd name="connsiteY7" fmla="*/ 175260 h 175259"/>
                  <a:gd name="connsiteX8" fmla="*/ 0 w 130809"/>
                  <a:gd name="connsiteY8" fmla="*/ 175260 h 175259"/>
                  <a:gd name="connsiteX9" fmla="*/ 0 w 130809"/>
                  <a:gd name="connsiteY9" fmla="*/ 3810 h 175259"/>
                  <a:gd name="connsiteX10" fmla="*/ 40640 w 130809"/>
                  <a:gd name="connsiteY10" fmla="*/ 3810 h 175259"/>
                  <a:gd name="connsiteX11" fmla="*/ 40640 w 130809"/>
                  <a:gd name="connsiteY11" fmla="*/ 16510 h 175259"/>
                  <a:gd name="connsiteX12" fmla="*/ 59690 w 130809"/>
                  <a:gd name="connsiteY12" fmla="*/ 5080 h 175259"/>
                  <a:gd name="connsiteX13" fmla="*/ 82550 w 130809"/>
                  <a:gd name="connsiteY13" fmla="*/ 0 h 175259"/>
                  <a:gd name="connsiteX14" fmla="*/ 119380 w 130809"/>
                  <a:gd name="connsiteY14" fmla="*/ 17780 h 175259"/>
                  <a:gd name="connsiteX15" fmla="*/ 130810 w 130809"/>
                  <a:gd name="connsiteY15" fmla="*/ 64770 h 175259"/>
                  <a:gd name="connsiteX16" fmla="*/ 88900 w 130809"/>
                  <a:gd name="connsiteY16" fmla="*/ 66040 h 175259"/>
                  <a:gd name="connsiteX17" fmla="*/ 82550 w 130809"/>
                  <a:gd name="connsiteY17" fmla="*/ 39370 h 175259"/>
                  <a:gd name="connsiteX18" fmla="*/ 62230 w 130809"/>
                  <a:gd name="connsiteY18" fmla="*/ 31750 h 175259"/>
                  <a:gd name="connsiteX19" fmla="*/ 50800 w 130809"/>
                  <a:gd name="connsiteY19" fmla="*/ 33020 h 175259"/>
                  <a:gd name="connsiteX20" fmla="*/ 39370 w 130809"/>
                  <a:gd name="connsiteY20" fmla="*/ 38100 h 175259"/>
                  <a:gd name="connsiteX21" fmla="*/ 39370 w 130809"/>
                  <a:gd name="connsiteY21" fmla="*/ 101600 h 175259"/>
                  <a:gd name="connsiteX22" fmla="*/ 48260 w 130809"/>
                  <a:gd name="connsiteY22" fmla="*/ 104140 h 175259"/>
                  <a:gd name="connsiteX23" fmla="*/ 57150 w 130809"/>
                  <a:gd name="connsiteY23" fmla="*/ 104140 h 175259"/>
                  <a:gd name="connsiteX24" fmla="*/ 81280 w 130809"/>
                  <a:gd name="connsiteY24" fmla="*/ 95250 h 175259"/>
                  <a:gd name="connsiteX25" fmla="*/ 88900 w 130809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09" h="175259">
                    <a:moveTo>
                      <a:pt x="130810" y="64770"/>
                    </a:moveTo>
                    <a:cubicBezTo>
                      <a:pt x="130810" y="74930"/>
                      <a:pt x="129540" y="85090"/>
                      <a:pt x="125730" y="92710"/>
                    </a:cubicBezTo>
                    <a:cubicBezTo>
                      <a:pt x="121920" y="100330"/>
                      <a:pt x="118110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0" y="132080"/>
                    </a:cubicBezTo>
                    <a:cubicBezTo>
                      <a:pt x="66040" y="132080"/>
                      <a:pt x="60960" y="130810"/>
                      <a:pt x="55880" y="129540"/>
                    </a:cubicBezTo>
                    <a:cubicBezTo>
                      <a:pt x="50800" y="128270"/>
                      <a:pt x="45720" y="125730"/>
                      <a:pt x="40640" y="123190"/>
                    </a:cubicBezTo>
                    <a:lnTo>
                      <a:pt x="40640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0" y="3810"/>
                    </a:lnTo>
                    <a:lnTo>
                      <a:pt x="40640" y="16510"/>
                    </a:lnTo>
                    <a:cubicBezTo>
                      <a:pt x="46990" y="11430"/>
                      <a:pt x="53340" y="7620"/>
                      <a:pt x="59690" y="5080"/>
                    </a:cubicBezTo>
                    <a:cubicBezTo>
                      <a:pt x="66040" y="2540"/>
                      <a:pt x="73660" y="0"/>
                      <a:pt x="82550" y="0"/>
                    </a:cubicBezTo>
                    <a:cubicBezTo>
                      <a:pt x="97790" y="0"/>
                      <a:pt x="110490" y="6350"/>
                      <a:pt x="119380" y="17780"/>
                    </a:cubicBezTo>
                    <a:cubicBezTo>
                      <a:pt x="128270" y="29210"/>
                      <a:pt x="130810" y="45720"/>
                      <a:pt x="130810" y="64770"/>
                    </a:cubicBezTo>
                    <a:close/>
                    <a:moveTo>
                      <a:pt x="88900" y="66040"/>
                    </a:moveTo>
                    <a:cubicBezTo>
                      <a:pt x="88900" y="53340"/>
                      <a:pt x="86360" y="44450"/>
                      <a:pt x="82550" y="39370"/>
                    </a:cubicBezTo>
                    <a:cubicBezTo>
                      <a:pt x="78740" y="34290"/>
                      <a:pt x="72390" y="31750"/>
                      <a:pt x="62230" y="31750"/>
                    </a:cubicBezTo>
                    <a:cubicBezTo>
                      <a:pt x="58420" y="31750"/>
                      <a:pt x="54610" y="31750"/>
                      <a:pt x="50800" y="33020"/>
                    </a:cubicBezTo>
                    <a:cubicBezTo>
                      <a:pt x="46990" y="34290"/>
                      <a:pt x="43180" y="35560"/>
                      <a:pt x="39370" y="38100"/>
                    </a:cubicBezTo>
                    <a:lnTo>
                      <a:pt x="39370" y="101600"/>
                    </a:lnTo>
                    <a:cubicBezTo>
                      <a:pt x="41910" y="102870"/>
                      <a:pt x="44450" y="102870"/>
                      <a:pt x="48260" y="104140"/>
                    </a:cubicBezTo>
                    <a:cubicBezTo>
                      <a:pt x="50800" y="104140"/>
                      <a:pt x="54610" y="104140"/>
                      <a:pt x="57150" y="104140"/>
                    </a:cubicBezTo>
                    <a:cubicBezTo>
                      <a:pt x="67310" y="104140"/>
                      <a:pt x="76200" y="101600"/>
                      <a:pt x="81280" y="95250"/>
                    </a:cubicBezTo>
                    <a:cubicBezTo>
                      <a:pt x="86360" y="88900"/>
                      <a:pt x="88900" y="78740"/>
                      <a:pt x="8890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2E641BD-65FC-3C4F-AB06-CD8F0D4769C1}"/>
                  </a:ext>
                </a:extLst>
              </p:cNvPr>
              <p:cNvSpPr/>
              <p:nvPr/>
            </p:nvSpPr>
            <p:spPr>
              <a:xfrm>
                <a:off x="11689079" y="7120890"/>
                <a:ext cx="124459" cy="133350"/>
              </a:xfrm>
              <a:custGeom>
                <a:avLst/>
                <a:gdLst>
                  <a:gd name="connsiteX0" fmla="*/ 85090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10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60 w 124459"/>
                  <a:gd name="connsiteY10" fmla="*/ 46990 h 133350"/>
                  <a:gd name="connsiteX11" fmla="*/ 86360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60 w 124459"/>
                  <a:gd name="connsiteY16" fmla="*/ 36830 h 133350"/>
                  <a:gd name="connsiteX17" fmla="*/ 10160 w 124459"/>
                  <a:gd name="connsiteY17" fmla="*/ 6350 h 133350"/>
                  <a:gd name="connsiteX18" fmla="*/ 30480 w 124459"/>
                  <a:gd name="connsiteY18" fmla="*/ 2540 h 133350"/>
                  <a:gd name="connsiteX19" fmla="*/ 59690 w 124459"/>
                  <a:gd name="connsiteY19" fmla="*/ 0 h 133350"/>
                  <a:gd name="connsiteX20" fmla="*/ 109220 w 124459"/>
                  <a:gd name="connsiteY20" fmla="*/ 10160 h 133350"/>
                  <a:gd name="connsiteX21" fmla="*/ 124460 w 124459"/>
                  <a:gd name="connsiteY21" fmla="*/ 43180 h 133350"/>
                  <a:gd name="connsiteX22" fmla="*/ 124460 w 124459"/>
                  <a:gd name="connsiteY22" fmla="*/ 128270 h 133350"/>
                  <a:gd name="connsiteX23" fmla="*/ 85090 w 124459"/>
                  <a:gd name="connsiteY23" fmla="*/ 128270 h 133350"/>
                  <a:gd name="connsiteX24" fmla="*/ 85090 w 124459"/>
                  <a:gd name="connsiteY24" fmla="*/ 116840 h 133350"/>
                  <a:gd name="connsiteX25" fmla="*/ 85090 w 124459"/>
                  <a:gd name="connsiteY25" fmla="*/ 96520 h 133350"/>
                  <a:gd name="connsiteX26" fmla="*/ 85090 w 124459"/>
                  <a:gd name="connsiteY26" fmla="*/ 71120 h 133350"/>
                  <a:gd name="connsiteX27" fmla="*/ 67310 w 124459"/>
                  <a:gd name="connsiteY27" fmla="*/ 72390 h 133350"/>
                  <a:gd name="connsiteX28" fmla="*/ 53340 w 124459"/>
                  <a:gd name="connsiteY28" fmla="*/ 74930 h 133350"/>
                  <a:gd name="connsiteX29" fmla="*/ 44450 w 124459"/>
                  <a:gd name="connsiteY29" fmla="*/ 80010 h 133350"/>
                  <a:gd name="connsiteX30" fmla="*/ 41910 w 124459"/>
                  <a:gd name="connsiteY30" fmla="*/ 88900 h 133350"/>
                  <a:gd name="connsiteX31" fmla="*/ 43180 w 124459"/>
                  <a:gd name="connsiteY31" fmla="*/ 95250 h 133350"/>
                  <a:gd name="connsiteX32" fmla="*/ 46990 w 124459"/>
                  <a:gd name="connsiteY32" fmla="*/ 100330 h 133350"/>
                  <a:gd name="connsiteX33" fmla="*/ 53340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90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90" y="116840"/>
                    </a:moveTo>
                    <a:cubicBezTo>
                      <a:pt x="82550" y="118110"/>
                      <a:pt x="80010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0" y="130810"/>
                      <a:pt x="55880" y="132080"/>
                    </a:cubicBezTo>
                    <a:cubicBezTo>
                      <a:pt x="52070" y="133350"/>
                      <a:pt x="46990" y="133350"/>
                      <a:pt x="41910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0" y="114300"/>
                      <a:pt x="0" y="105410"/>
                      <a:pt x="0" y="93980"/>
                    </a:cubicBezTo>
                    <a:cubicBezTo>
                      <a:pt x="0" y="85090"/>
                      <a:pt x="2540" y="77470"/>
                      <a:pt x="6350" y="71120"/>
                    </a:cubicBezTo>
                    <a:cubicBezTo>
                      <a:pt x="10160" y="64770"/>
                      <a:pt x="16510" y="60960"/>
                      <a:pt x="24130" y="57150"/>
                    </a:cubicBezTo>
                    <a:cubicBezTo>
                      <a:pt x="31750" y="53340"/>
                      <a:pt x="40640" y="50800"/>
                      <a:pt x="52070" y="49530"/>
                    </a:cubicBezTo>
                    <a:cubicBezTo>
                      <a:pt x="63500" y="48260"/>
                      <a:pt x="74930" y="46990"/>
                      <a:pt x="86360" y="46990"/>
                    </a:cubicBezTo>
                    <a:lnTo>
                      <a:pt x="86360" y="45720"/>
                    </a:lnTo>
                    <a:cubicBezTo>
                      <a:pt x="86360" y="39370"/>
                      <a:pt x="83820" y="34290"/>
                      <a:pt x="77470" y="31750"/>
                    </a:cubicBezTo>
                    <a:cubicBezTo>
                      <a:pt x="7239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0" y="34290"/>
                      <a:pt x="17780" y="35560"/>
                      <a:pt x="13970" y="36830"/>
                    </a:cubicBezTo>
                    <a:lnTo>
                      <a:pt x="10160" y="36830"/>
                    </a:lnTo>
                    <a:lnTo>
                      <a:pt x="10160" y="6350"/>
                    </a:lnTo>
                    <a:cubicBezTo>
                      <a:pt x="13970" y="5080"/>
                      <a:pt x="21590" y="3810"/>
                      <a:pt x="30480" y="2540"/>
                    </a:cubicBezTo>
                    <a:cubicBezTo>
                      <a:pt x="40640" y="1270"/>
                      <a:pt x="49530" y="0"/>
                      <a:pt x="59690" y="0"/>
                    </a:cubicBezTo>
                    <a:cubicBezTo>
                      <a:pt x="82550" y="0"/>
                      <a:pt x="99060" y="3810"/>
                      <a:pt x="109220" y="10160"/>
                    </a:cubicBezTo>
                    <a:cubicBezTo>
                      <a:pt x="119380" y="17780"/>
                      <a:pt x="124460" y="27940"/>
                      <a:pt x="124460" y="43180"/>
                    </a:cubicBezTo>
                    <a:lnTo>
                      <a:pt x="124460" y="128270"/>
                    </a:lnTo>
                    <a:lnTo>
                      <a:pt x="85090" y="128270"/>
                    </a:lnTo>
                    <a:lnTo>
                      <a:pt x="85090" y="116840"/>
                    </a:lnTo>
                    <a:close/>
                    <a:moveTo>
                      <a:pt x="85090" y="96520"/>
                    </a:moveTo>
                    <a:lnTo>
                      <a:pt x="85090" y="71120"/>
                    </a:lnTo>
                    <a:cubicBezTo>
                      <a:pt x="80010" y="71120"/>
                      <a:pt x="73660" y="72390"/>
                      <a:pt x="67310" y="72390"/>
                    </a:cubicBezTo>
                    <a:cubicBezTo>
                      <a:pt x="60960" y="73660"/>
                      <a:pt x="55880" y="73660"/>
                      <a:pt x="53340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0" y="82550"/>
                      <a:pt x="41910" y="85090"/>
                      <a:pt x="41910" y="88900"/>
                    </a:cubicBezTo>
                    <a:cubicBezTo>
                      <a:pt x="41910" y="91440"/>
                      <a:pt x="41910" y="93980"/>
                      <a:pt x="43180" y="95250"/>
                    </a:cubicBezTo>
                    <a:cubicBezTo>
                      <a:pt x="43180" y="96520"/>
                      <a:pt x="44450" y="99060"/>
                      <a:pt x="46990" y="100330"/>
                    </a:cubicBezTo>
                    <a:cubicBezTo>
                      <a:pt x="48260" y="101600"/>
                      <a:pt x="50800" y="102870"/>
                      <a:pt x="53340" y="104140"/>
                    </a:cubicBezTo>
                    <a:cubicBezTo>
                      <a:pt x="55880" y="105410"/>
                      <a:pt x="59690" y="105410"/>
                      <a:pt x="64770" y="105410"/>
                    </a:cubicBezTo>
                    <a:cubicBezTo>
                      <a:pt x="68580" y="105410"/>
                      <a:pt x="72390" y="104140"/>
                      <a:pt x="77470" y="102870"/>
                    </a:cubicBezTo>
                    <a:cubicBezTo>
                      <a:pt x="78740" y="101600"/>
                      <a:pt x="82550" y="99060"/>
                      <a:pt x="8509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A5659971-65F8-384F-8CF5-4A60813213BC}"/>
                  </a:ext>
                </a:extLst>
              </p:cNvPr>
              <p:cNvSpPr/>
              <p:nvPr/>
            </p:nvSpPr>
            <p:spPr>
              <a:xfrm>
                <a:off x="11841480" y="7122159"/>
                <a:ext cx="119380" cy="132080"/>
              </a:xfrm>
              <a:custGeom>
                <a:avLst/>
                <a:gdLst>
                  <a:gd name="connsiteX0" fmla="*/ 74930 w 119380"/>
                  <a:gd name="connsiteY0" fmla="*/ 132080 h 132080"/>
                  <a:gd name="connsiteX1" fmla="*/ 44450 w 119380"/>
                  <a:gd name="connsiteY1" fmla="*/ 128270 h 132080"/>
                  <a:gd name="connsiteX2" fmla="*/ 20320 w 119380"/>
                  <a:gd name="connsiteY2" fmla="*/ 116840 h 132080"/>
                  <a:gd name="connsiteX3" fmla="*/ 5080 w 119380"/>
                  <a:gd name="connsiteY3" fmla="*/ 96520 h 132080"/>
                  <a:gd name="connsiteX4" fmla="*/ 0 w 119380"/>
                  <a:gd name="connsiteY4" fmla="*/ 67310 h 132080"/>
                  <a:gd name="connsiteX5" fmla="*/ 6350 w 119380"/>
                  <a:gd name="connsiteY5" fmla="*/ 36830 h 132080"/>
                  <a:gd name="connsiteX6" fmla="*/ 22860 w 119380"/>
                  <a:gd name="connsiteY6" fmla="*/ 15240 h 132080"/>
                  <a:gd name="connsiteX7" fmla="*/ 45720 w 119380"/>
                  <a:gd name="connsiteY7" fmla="*/ 3810 h 132080"/>
                  <a:gd name="connsiteX8" fmla="*/ 73660 w 119380"/>
                  <a:gd name="connsiteY8" fmla="*/ 0 h 132080"/>
                  <a:gd name="connsiteX9" fmla="*/ 97790 w 119380"/>
                  <a:gd name="connsiteY9" fmla="*/ 2540 h 132080"/>
                  <a:gd name="connsiteX10" fmla="*/ 118110 w 119380"/>
                  <a:gd name="connsiteY10" fmla="*/ 10160 h 132080"/>
                  <a:gd name="connsiteX11" fmla="*/ 118110 w 119380"/>
                  <a:gd name="connsiteY11" fmla="*/ 44450 h 132080"/>
                  <a:gd name="connsiteX12" fmla="*/ 113030 w 119380"/>
                  <a:gd name="connsiteY12" fmla="*/ 44450 h 132080"/>
                  <a:gd name="connsiteX13" fmla="*/ 107950 w 119380"/>
                  <a:gd name="connsiteY13" fmla="*/ 39370 h 132080"/>
                  <a:gd name="connsiteX14" fmla="*/ 100330 w 119380"/>
                  <a:gd name="connsiteY14" fmla="*/ 34290 h 132080"/>
                  <a:gd name="connsiteX15" fmla="*/ 90170 w 119380"/>
                  <a:gd name="connsiteY15" fmla="*/ 30480 h 132080"/>
                  <a:gd name="connsiteX16" fmla="*/ 77470 w 119380"/>
                  <a:gd name="connsiteY16" fmla="*/ 29210 h 132080"/>
                  <a:gd name="connsiteX17" fmla="*/ 53340 w 119380"/>
                  <a:gd name="connsiteY17" fmla="*/ 39370 h 132080"/>
                  <a:gd name="connsiteX18" fmla="*/ 44450 w 119380"/>
                  <a:gd name="connsiteY18" fmla="*/ 67310 h 132080"/>
                  <a:gd name="connsiteX19" fmla="*/ 53340 w 119380"/>
                  <a:gd name="connsiteY19" fmla="*/ 95250 h 132080"/>
                  <a:gd name="connsiteX20" fmla="*/ 78740 w 119380"/>
                  <a:gd name="connsiteY20" fmla="*/ 104140 h 132080"/>
                  <a:gd name="connsiteX21" fmla="*/ 92710 w 119380"/>
                  <a:gd name="connsiteY21" fmla="*/ 102870 h 132080"/>
                  <a:gd name="connsiteX22" fmla="*/ 102870 w 119380"/>
                  <a:gd name="connsiteY22" fmla="*/ 99060 h 132080"/>
                  <a:gd name="connsiteX23" fmla="*/ 109220 w 119380"/>
                  <a:gd name="connsiteY23" fmla="*/ 93980 h 132080"/>
                  <a:gd name="connsiteX24" fmla="*/ 114300 w 119380"/>
                  <a:gd name="connsiteY24" fmla="*/ 88900 h 132080"/>
                  <a:gd name="connsiteX25" fmla="*/ 119380 w 119380"/>
                  <a:gd name="connsiteY25" fmla="*/ 88900 h 132080"/>
                  <a:gd name="connsiteX26" fmla="*/ 119380 w 119380"/>
                  <a:gd name="connsiteY26" fmla="*/ 123190 h 132080"/>
                  <a:gd name="connsiteX27" fmla="*/ 99060 w 119380"/>
                  <a:gd name="connsiteY27" fmla="*/ 130810 h 132080"/>
                  <a:gd name="connsiteX28" fmla="*/ 74930 w 119380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80" h="132080">
                    <a:moveTo>
                      <a:pt x="74930" y="132080"/>
                    </a:moveTo>
                    <a:cubicBezTo>
                      <a:pt x="63500" y="132080"/>
                      <a:pt x="54610" y="130810"/>
                      <a:pt x="44450" y="128270"/>
                    </a:cubicBezTo>
                    <a:cubicBezTo>
                      <a:pt x="35560" y="125730"/>
                      <a:pt x="27940" y="121920"/>
                      <a:pt x="20320" y="116840"/>
                    </a:cubicBezTo>
                    <a:cubicBezTo>
                      <a:pt x="13970" y="111760"/>
                      <a:pt x="8890" y="104140"/>
                      <a:pt x="5080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40" y="45720"/>
                      <a:pt x="6350" y="36830"/>
                    </a:cubicBezTo>
                    <a:cubicBezTo>
                      <a:pt x="10160" y="27940"/>
                      <a:pt x="15240" y="21590"/>
                      <a:pt x="22860" y="15240"/>
                    </a:cubicBezTo>
                    <a:cubicBezTo>
                      <a:pt x="29210" y="10160"/>
                      <a:pt x="36830" y="6350"/>
                      <a:pt x="45720" y="3810"/>
                    </a:cubicBezTo>
                    <a:cubicBezTo>
                      <a:pt x="54610" y="1270"/>
                      <a:pt x="63500" y="0"/>
                      <a:pt x="73660" y="0"/>
                    </a:cubicBezTo>
                    <a:cubicBezTo>
                      <a:pt x="82550" y="0"/>
                      <a:pt x="90170" y="1270"/>
                      <a:pt x="97790" y="2540"/>
                    </a:cubicBezTo>
                    <a:cubicBezTo>
                      <a:pt x="105410" y="3810"/>
                      <a:pt x="111760" y="6350"/>
                      <a:pt x="118110" y="10160"/>
                    </a:cubicBezTo>
                    <a:lnTo>
                      <a:pt x="118110" y="44450"/>
                    </a:lnTo>
                    <a:lnTo>
                      <a:pt x="113030" y="44450"/>
                    </a:lnTo>
                    <a:cubicBezTo>
                      <a:pt x="111760" y="43180"/>
                      <a:pt x="109220" y="41910"/>
                      <a:pt x="107950" y="39370"/>
                    </a:cubicBezTo>
                    <a:cubicBezTo>
                      <a:pt x="106680" y="36830"/>
                      <a:pt x="102870" y="35560"/>
                      <a:pt x="100330" y="34290"/>
                    </a:cubicBezTo>
                    <a:cubicBezTo>
                      <a:pt x="97790" y="33020"/>
                      <a:pt x="93980" y="31750"/>
                      <a:pt x="90170" y="30480"/>
                    </a:cubicBezTo>
                    <a:cubicBezTo>
                      <a:pt x="86360" y="29210"/>
                      <a:pt x="82550" y="29210"/>
                      <a:pt x="77470" y="29210"/>
                    </a:cubicBezTo>
                    <a:cubicBezTo>
                      <a:pt x="67310" y="29210"/>
                      <a:pt x="58420" y="33020"/>
                      <a:pt x="53340" y="39370"/>
                    </a:cubicBezTo>
                    <a:cubicBezTo>
                      <a:pt x="46990" y="45720"/>
                      <a:pt x="44450" y="55880"/>
                      <a:pt x="44450" y="67310"/>
                    </a:cubicBezTo>
                    <a:cubicBezTo>
                      <a:pt x="44450" y="78740"/>
                      <a:pt x="46990" y="88900"/>
                      <a:pt x="53340" y="95250"/>
                    </a:cubicBezTo>
                    <a:cubicBezTo>
                      <a:pt x="59690" y="101600"/>
                      <a:pt x="67310" y="104140"/>
                      <a:pt x="78740" y="104140"/>
                    </a:cubicBezTo>
                    <a:cubicBezTo>
                      <a:pt x="83820" y="104140"/>
                      <a:pt x="88900" y="104140"/>
                      <a:pt x="92710" y="102870"/>
                    </a:cubicBezTo>
                    <a:cubicBezTo>
                      <a:pt x="96520" y="101600"/>
                      <a:pt x="100330" y="100330"/>
                      <a:pt x="102870" y="99060"/>
                    </a:cubicBezTo>
                    <a:cubicBezTo>
                      <a:pt x="105410" y="97790"/>
                      <a:pt x="107950" y="96520"/>
                      <a:pt x="109220" y="93980"/>
                    </a:cubicBezTo>
                    <a:cubicBezTo>
                      <a:pt x="110490" y="91440"/>
                      <a:pt x="113030" y="90170"/>
                      <a:pt x="114300" y="88900"/>
                    </a:cubicBezTo>
                    <a:lnTo>
                      <a:pt x="119380" y="88900"/>
                    </a:lnTo>
                    <a:lnTo>
                      <a:pt x="119380" y="123190"/>
                    </a:lnTo>
                    <a:cubicBezTo>
                      <a:pt x="113030" y="125730"/>
                      <a:pt x="106680" y="128270"/>
                      <a:pt x="99060" y="130810"/>
                    </a:cubicBezTo>
                    <a:cubicBezTo>
                      <a:pt x="91440" y="130810"/>
                      <a:pt x="83820" y="132080"/>
                      <a:pt x="74930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2ECD1E08-3A01-434A-ACD2-60399B1451E2}"/>
                  </a:ext>
                </a:extLst>
              </p:cNvPr>
              <p:cNvSpPr/>
              <p:nvPr/>
            </p:nvSpPr>
            <p:spPr>
              <a:xfrm>
                <a:off x="11987530" y="7124700"/>
                <a:ext cx="127000" cy="125730"/>
              </a:xfrm>
              <a:custGeom>
                <a:avLst/>
                <a:gdLst>
                  <a:gd name="connsiteX0" fmla="*/ 127000 w 127000"/>
                  <a:gd name="connsiteY0" fmla="*/ 125730 h 125730"/>
                  <a:gd name="connsiteX1" fmla="*/ 86360 w 127000"/>
                  <a:gd name="connsiteY1" fmla="*/ 125730 h 125730"/>
                  <a:gd name="connsiteX2" fmla="*/ 86360 w 127000"/>
                  <a:gd name="connsiteY2" fmla="*/ 72390 h 125730"/>
                  <a:gd name="connsiteX3" fmla="*/ 40640 w 127000"/>
                  <a:gd name="connsiteY3" fmla="*/ 72390 h 125730"/>
                  <a:gd name="connsiteX4" fmla="*/ 40640 w 127000"/>
                  <a:gd name="connsiteY4" fmla="*/ 125730 h 125730"/>
                  <a:gd name="connsiteX5" fmla="*/ 0 w 127000"/>
                  <a:gd name="connsiteY5" fmla="*/ 125730 h 125730"/>
                  <a:gd name="connsiteX6" fmla="*/ 0 w 127000"/>
                  <a:gd name="connsiteY6" fmla="*/ 0 h 125730"/>
                  <a:gd name="connsiteX7" fmla="*/ 40640 w 127000"/>
                  <a:gd name="connsiteY7" fmla="*/ 0 h 125730"/>
                  <a:gd name="connsiteX8" fmla="*/ 40640 w 127000"/>
                  <a:gd name="connsiteY8" fmla="*/ 43180 h 125730"/>
                  <a:gd name="connsiteX9" fmla="*/ 86360 w 127000"/>
                  <a:gd name="connsiteY9" fmla="*/ 43180 h 125730"/>
                  <a:gd name="connsiteX10" fmla="*/ 86360 w 127000"/>
                  <a:gd name="connsiteY10" fmla="*/ 0 h 125730"/>
                  <a:gd name="connsiteX11" fmla="*/ 127000 w 127000"/>
                  <a:gd name="connsiteY11" fmla="*/ 0 h 125730"/>
                  <a:gd name="connsiteX12" fmla="*/ 127000 w 127000"/>
                  <a:gd name="connsiteY12" fmla="*/ 125730 h 12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30">
                    <a:moveTo>
                      <a:pt x="127000" y="125730"/>
                    </a:moveTo>
                    <a:lnTo>
                      <a:pt x="86360" y="125730"/>
                    </a:lnTo>
                    <a:lnTo>
                      <a:pt x="86360" y="72390"/>
                    </a:lnTo>
                    <a:lnTo>
                      <a:pt x="40640" y="72390"/>
                    </a:lnTo>
                    <a:lnTo>
                      <a:pt x="4064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40" y="0"/>
                    </a:lnTo>
                    <a:lnTo>
                      <a:pt x="40640" y="43180"/>
                    </a:lnTo>
                    <a:lnTo>
                      <a:pt x="86360" y="43180"/>
                    </a:lnTo>
                    <a:lnTo>
                      <a:pt x="86360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0A2393B0-D559-264D-B7E4-DD1EB89C8458}"/>
                  </a:ext>
                </a:extLst>
              </p:cNvPr>
              <p:cNvSpPr/>
              <p:nvPr/>
            </p:nvSpPr>
            <p:spPr>
              <a:xfrm>
                <a:off x="12143741" y="7122159"/>
                <a:ext cx="137160" cy="132080"/>
              </a:xfrm>
              <a:custGeom>
                <a:avLst/>
                <a:gdLst>
                  <a:gd name="connsiteX0" fmla="*/ 137161 w 137160"/>
                  <a:gd name="connsiteY0" fmla="*/ 66040 h 132080"/>
                  <a:gd name="connsiteX1" fmla="*/ 119380 w 137160"/>
                  <a:gd name="connsiteY1" fmla="*/ 114300 h 132080"/>
                  <a:gd name="connsiteX2" fmla="*/ 68580 w 137160"/>
                  <a:gd name="connsiteY2" fmla="*/ 132080 h 132080"/>
                  <a:gd name="connsiteX3" fmla="*/ 17780 w 137160"/>
                  <a:gd name="connsiteY3" fmla="*/ 114300 h 132080"/>
                  <a:gd name="connsiteX4" fmla="*/ 0 w 137160"/>
                  <a:gd name="connsiteY4" fmla="*/ 66040 h 132080"/>
                  <a:gd name="connsiteX5" fmla="*/ 17780 w 137160"/>
                  <a:gd name="connsiteY5" fmla="*/ 17780 h 132080"/>
                  <a:gd name="connsiteX6" fmla="*/ 68580 w 137160"/>
                  <a:gd name="connsiteY6" fmla="*/ 0 h 132080"/>
                  <a:gd name="connsiteX7" fmla="*/ 119380 w 137160"/>
                  <a:gd name="connsiteY7" fmla="*/ 17780 h 132080"/>
                  <a:gd name="connsiteX8" fmla="*/ 137161 w 137160"/>
                  <a:gd name="connsiteY8" fmla="*/ 66040 h 132080"/>
                  <a:gd name="connsiteX9" fmla="*/ 87630 w 137160"/>
                  <a:gd name="connsiteY9" fmla="*/ 96520 h 132080"/>
                  <a:gd name="connsiteX10" fmla="*/ 93980 w 137160"/>
                  <a:gd name="connsiteY10" fmla="*/ 85090 h 132080"/>
                  <a:gd name="connsiteX11" fmla="*/ 96520 w 137160"/>
                  <a:gd name="connsiteY11" fmla="*/ 66040 h 132080"/>
                  <a:gd name="connsiteX12" fmla="*/ 93980 w 137160"/>
                  <a:gd name="connsiteY12" fmla="*/ 46990 h 132080"/>
                  <a:gd name="connsiteX13" fmla="*/ 88900 w 137160"/>
                  <a:gd name="connsiteY13" fmla="*/ 35560 h 132080"/>
                  <a:gd name="connsiteX14" fmla="*/ 80011 w 137160"/>
                  <a:gd name="connsiteY14" fmla="*/ 29210 h 132080"/>
                  <a:gd name="connsiteX15" fmla="*/ 68580 w 137160"/>
                  <a:gd name="connsiteY15" fmla="*/ 27940 h 132080"/>
                  <a:gd name="connsiteX16" fmla="*/ 58420 w 137160"/>
                  <a:gd name="connsiteY16" fmla="*/ 29210 h 132080"/>
                  <a:gd name="connsiteX17" fmla="*/ 49530 w 137160"/>
                  <a:gd name="connsiteY17" fmla="*/ 35560 h 132080"/>
                  <a:gd name="connsiteX18" fmla="*/ 43180 w 137160"/>
                  <a:gd name="connsiteY18" fmla="*/ 46990 h 132080"/>
                  <a:gd name="connsiteX19" fmla="*/ 40640 w 137160"/>
                  <a:gd name="connsiteY19" fmla="*/ 66040 h 132080"/>
                  <a:gd name="connsiteX20" fmla="*/ 41911 w 137160"/>
                  <a:gd name="connsiteY20" fmla="*/ 83820 h 132080"/>
                  <a:gd name="connsiteX21" fmla="*/ 46990 w 137160"/>
                  <a:gd name="connsiteY21" fmla="*/ 96520 h 132080"/>
                  <a:gd name="connsiteX22" fmla="*/ 55880 w 137160"/>
                  <a:gd name="connsiteY22" fmla="*/ 102870 h 132080"/>
                  <a:gd name="connsiteX23" fmla="*/ 67311 w 137160"/>
                  <a:gd name="connsiteY23" fmla="*/ 105410 h 132080"/>
                  <a:gd name="connsiteX24" fmla="*/ 77470 w 137160"/>
                  <a:gd name="connsiteY24" fmla="*/ 104140 h 132080"/>
                  <a:gd name="connsiteX25" fmla="*/ 87630 w 137160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60" h="132080">
                    <a:moveTo>
                      <a:pt x="137161" y="66040"/>
                    </a:moveTo>
                    <a:cubicBezTo>
                      <a:pt x="137161" y="86360"/>
                      <a:pt x="130811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90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11" y="6350"/>
                      <a:pt x="46990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0811" y="29210"/>
                      <a:pt x="137161" y="44450"/>
                      <a:pt x="137161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11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11" y="41910"/>
                      <a:pt x="90170" y="38100"/>
                      <a:pt x="88900" y="35560"/>
                    </a:cubicBezTo>
                    <a:cubicBezTo>
                      <a:pt x="86361" y="33020"/>
                      <a:pt x="83820" y="30480"/>
                      <a:pt x="80011" y="29210"/>
                    </a:cubicBezTo>
                    <a:cubicBezTo>
                      <a:pt x="76200" y="27940"/>
                      <a:pt x="73661" y="27940"/>
                      <a:pt x="68580" y="27940"/>
                    </a:cubicBezTo>
                    <a:cubicBezTo>
                      <a:pt x="63500" y="27940"/>
                      <a:pt x="60961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90" y="38100"/>
                      <a:pt x="45720" y="41910"/>
                      <a:pt x="43180" y="46990"/>
                    </a:cubicBezTo>
                    <a:cubicBezTo>
                      <a:pt x="41911" y="52070"/>
                      <a:pt x="40640" y="58420"/>
                      <a:pt x="40640" y="66040"/>
                    </a:cubicBezTo>
                    <a:cubicBezTo>
                      <a:pt x="40640" y="72390"/>
                      <a:pt x="40640" y="78740"/>
                      <a:pt x="41911" y="83820"/>
                    </a:cubicBezTo>
                    <a:cubicBezTo>
                      <a:pt x="43180" y="88900"/>
                      <a:pt x="44450" y="92710"/>
                      <a:pt x="46990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90" y="104140"/>
                      <a:pt x="63500" y="105410"/>
                      <a:pt x="67311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5090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EF14BAA-1790-174D-95EF-203F7FA1260E}"/>
                  </a:ext>
                </a:extLst>
              </p:cNvPr>
              <p:cNvSpPr/>
              <p:nvPr/>
            </p:nvSpPr>
            <p:spPr>
              <a:xfrm>
                <a:off x="12294872" y="7124700"/>
                <a:ext cx="146050" cy="156209"/>
              </a:xfrm>
              <a:custGeom>
                <a:avLst/>
                <a:gdLst>
                  <a:gd name="connsiteX0" fmla="*/ 144780 w 146050"/>
                  <a:gd name="connsiteY0" fmla="*/ 156210 h 156209"/>
                  <a:gd name="connsiteX1" fmla="*/ 109220 w 146050"/>
                  <a:gd name="connsiteY1" fmla="*/ 156210 h 156209"/>
                  <a:gd name="connsiteX2" fmla="*/ 109220 w 146050"/>
                  <a:gd name="connsiteY2" fmla="*/ 124460 h 156209"/>
                  <a:gd name="connsiteX3" fmla="*/ 35560 w 146050"/>
                  <a:gd name="connsiteY3" fmla="*/ 124460 h 156209"/>
                  <a:gd name="connsiteX4" fmla="*/ 35560 w 146050"/>
                  <a:gd name="connsiteY4" fmla="*/ 156210 h 156209"/>
                  <a:gd name="connsiteX5" fmla="*/ 0 w 146050"/>
                  <a:gd name="connsiteY5" fmla="*/ 156210 h 156209"/>
                  <a:gd name="connsiteX6" fmla="*/ 0 w 146050"/>
                  <a:gd name="connsiteY6" fmla="*/ 97790 h 156209"/>
                  <a:gd name="connsiteX7" fmla="*/ 10160 w 146050"/>
                  <a:gd name="connsiteY7" fmla="*/ 97790 h 156209"/>
                  <a:gd name="connsiteX8" fmla="*/ 24130 w 146050"/>
                  <a:gd name="connsiteY8" fmla="*/ 54610 h 156209"/>
                  <a:gd name="connsiteX9" fmla="*/ 29210 w 146050"/>
                  <a:gd name="connsiteY9" fmla="*/ 0 h 156209"/>
                  <a:gd name="connsiteX10" fmla="*/ 133350 w 146050"/>
                  <a:gd name="connsiteY10" fmla="*/ 0 h 156209"/>
                  <a:gd name="connsiteX11" fmla="*/ 133350 w 146050"/>
                  <a:gd name="connsiteY11" fmla="*/ 97790 h 156209"/>
                  <a:gd name="connsiteX12" fmla="*/ 146050 w 146050"/>
                  <a:gd name="connsiteY12" fmla="*/ 97790 h 156209"/>
                  <a:gd name="connsiteX13" fmla="*/ 146050 w 146050"/>
                  <a:gd name="connsiteY13" fmla="*/ 156210 h 156209"/>
                  <a:gd name="connsiteX14" fmla="*/ 92710 w 146050"/>
                  <a:gd name="connsiteY14" fmla="*/ 97790 h 156209"/>
                  <a:gd name="connsiteX15" fmla="*/ 92710 w 146050"/>
                  <a:gd name="connsiteY15" fmla="*/ 27940 h 156209"/>
                  <a:gd name="connsiteX16" fmla="*/ 64770 w 146050"/>
                  <a:gd name="connsiteY16" fmla="*/ 27940 h 156209"/>
                  <a:gd name="connsiteX17" fmla="*/ 58420 w 146050"/>
                  <a:gd name="connsiteY17" fmla="*/ 66040 h 156209"/>
                  <a:gd name="connsiteX18" fmla="*/ 46990 w 146050"/>
                  <a:gd name="connsiteY18" fmla="*/ 96520 h 156209"/>
                  <a:gd name="connsiteX19" fmla="*/ 92710 w 146050"/>
                  <a:gd name="connsiteY19" fmla="*/ 96520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050" h="156209">
                    <a:moveTo>
                      <a:pt x="144780" y="156210"/>
                    </a:moveTo>
                    <a:lnTo>
                      <a:pt x="109220" y="156210"/>
                    </a:lnTo>
                    <a:lnTo>
                      <a:pt x="109220" y="124460"/>
                    </a:lnTo>
                    <a:lnTo>
                      <a:pt x="35560" y="124460"/>
                    </a:lnTo>
                    <a:lnTo>
                      <a:pt x="35560" y="156210"/>
                    </a:lnTo>
                    <a:lnTo>
                      <a:pt x="0" y="156210"/>
                    </a:lnTo>
                    <a:lnTo>
                      <a:pt x="0" y="97790"/>
                    </a:lnTo>
                    <a:lnTo>
                      <a:pt x="10160" y="97790"/>
                    </a:lnTo>
                    <a:cubicBezTo>
                      <a:pt x="15240" y="86360"/>
                      <a:pt x="20320" y="71120"/>
                      <a:pt x="24130" y="54610"/>
                    </a:cubicBezTo>
                    <a:cubicBezTo>
                      <a:pt x="27940" y="38100"/>
                      <a:pt x="29210" y="19050"/>
                      <a:pt x="29210" y="0"/>
                    </a:cubicBezTo>
                    <a:lnTo>
                      <a:pt x="133350" y="0"/>
                    </a:lnTo>
                    <a:lnTo>
                      <a:pt x="133350" y="97790"/>
                    </a:lnTo>
                    <a:lnTo>
                      <a:pt x="146050" y="97790"/>
                    </a:lnTo>
                    <a:lnTo>
                      <a:pt x="146050" y="156210"/>
                    </a:lnTo>
                    <a:close/>
                    <a:moveTo>
                      <a:pt x="92710" y="97790"/>
                    </a:moveTo>
                    <a:lnTo>
                      <a:pt x="92710" y="27940"/>
                    </a:lnTo>
                    <a:lnTo>
                      <a:pt x="64770" y="27940"/>
                    </a:lnTo>
                    <a:cubicBezTo>
                      <a:pt x="63500" y="41910"/>
                      <a:pt x="60960" y="54610"/>
                      <a:pt x="58420" y="66040"/>
                    </a:cubicBezTo>
                    <a:cubicBezTo>
                      <a:pt x="55880" y="77470"/>
                      <a:pt x="52070" y="87630"/>
                      <a:pt x="46990" y="96520"/>
                    </a:cubicBezTo>
                    <a:lnTo>
                      <a:pt x="92710" y="96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2B9084F6-3A8F-5444-89EC-ED222ABF5221}"/>
                  </a:ext>
                </a:extLst>
              </p:cNvPr>
              <p:cNvSpPr/>
              <p:nvPr/>
            </p:nvSpPr>
            <p:spPr>
              <a:xfrm>
                <a:off x="12458702" y="7120890"/>
                <a:ext cx="124459" cy="133350"/>
              </a:xfrm>
              <a:custGeom>
                <a:avLst/>
                <a:gdLst>
                  <a:gd name="connsiteX0" fmla="*/ 85089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09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59 w 124459"/>
                  <a:gd name="connsiteY10" fmla="*/ 46990 h 133350"/>
                  <a:gd name="connsiteX11" fmla="*/ 86359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59 w 124459"/>
                  <a:gd name="connsiteY16" fmla="*/ 36830 h 133350"/>
                  <a:gd name="connsiteX17" fmla="*/ 10159 w 124459"/>
                  <a:gd name="connsiteY17" fmla="*/ 6350 h 133350"/>
                  <a:gd name="connsiteX18" fmla="*/ 30480 w 124459"/>
                  <a:gd name="connsiteY18" fmla="*/ 2540 h 133350"/>
                  <a:gd name="connsiteX19" fmla="*/ 59689 w 124459"/>
                  <a:gd name="connsiteY19" fmla="*/ 0 h 133350"/>
                  <a:gd name="connsiteX20" fmla="*/ 109220 w 124459"/>
                  <a:gd name="connsiteY20" fmla="*/ 10160 h 133350"/>
                  <a:gd name="connsiteX21" fmla="*/ 124459 w 124459"/>
                  <a:gd name="connsiteY21" fmla="*/ 43180 h 133350"/>
                  <a:gd name="connsiteX22" fmla="*/ 124459 w 124459"/>
                  <a:gd name="connsiteY22" fmla="*/ 128270 h 133350"/>
                  <a:gd name="connsiteX23" fmla="*/ 85089 w 124459"/>
                  <a:gd name="connsiteY23" fmla="*/ 128270 h 133350"/>
                  <a:gd name="connsiteX24" fmla="*/ 85089 w 124459"/>
                  <a:gd name="connsiteY24" fmla="*/ 116840 h 133350"/>
                  <a:gd name="connsiteX25" fmla="*/ 85089 w 124459"/>
                  <a:gd name="connsiteY25" fmla="*/ 96520 h 133350"/>
                  <a:gd name="connsiteX26" fmla="*/ 85089 w 124459"/>
                  <a:gd name="connsiteY26" fmla="*/ 71120 h 133350"/>
                  <a:gd name="connsiteX27" fmla="*/ 67309 w 124459"/>
                  <a:gd name="connsiteY27" fmla="*/ 72390 h 133350"/>
                  <a:gd name="connsiteX28" fmla="*/ 53339 w 124459"/>
                  <a:gd name="connsiteY28" fmla="*/ 74930 h 133350"/>
                  <a:gd name="connsiteX29" fmla="*/ 44450 w 124459"/>
                  <a:gd name="connsiteY29" fmla="*/ 80010 h 133350"/>
                  <a:gd name="connsiteX30" fmla="*/ 41909 w 124459"/>
                  <a:gd name="connsiteY30" fmla="*/ 88900 h 133350"/>
                  <a:gd name="connsiteX31" fmla="*/ 43180 w 124459"/>
                  <a:gd name="connsiteY31" fmla="*/ 95250 h 133350"/>
                  <a:gd name="connsiteX32" fmla="*/ 46989 w 124459"/>
                  <a:gd name="connsiteY32" fmla="*/ 100330 h 133350"/>
                  <a:gd name="connsiteX33" fmla="*/ 53339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89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89" y="116840"/>
                    </a:moveTo>
                    <a:cubicBezTo>
                      <a:pt x="82550" y="118110"/>
                      <a:pt x="80009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59" y="130810"/>
                      <a:pt x="55880" y="132080"/>
                    </a:cubicBezTo>
                    <a:cubicBezTo>
                      <a:pt x="52070" y="133350"/>
                      <a:pt x="46989" y="133350"/>
                      <a:pt x="41909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59" y="64770"/>
                      <a:pt x="16509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59" y="46990"/>
                    </a:cubicBezTo>
                    <a:lnTo>
                      <a:pt x="86359" y="45720"/>
                    </a:lnTo>
                    <a:cubicBezTo>
                      <a:pt x="86359" y="39370"/>
                      <a:pt x="83820" y="34290"/>
                      <a:pt x="77470" y="31750"/>
                    </a:cubicBezTo>
                    <a:cubicBezTo>
                      <a:pt x="72389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59" y="34290"/>
                      <a:pt x="17780" y="35560"/>
                      <a:pt x="13970" y="36830"/>
                    </a:cubicBezTo>
                    <a:lnTo>
                      <a:pt x="10159" y="36830"/>
                    </a:lnTo>
                    <a:lnTo>
                      <a:pt x="10159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59" y="3810"/>
                      <a:pt x="109220" y="10160"/>
                    </a:cubicBezTo>
                    <a:cubicBezTo>
                      <a:pt x="119380" y="17780"/>
                      <a:pt x="124459" y="27940"/>
                      <a:pt x="124459" y="43180"/>
                    </a:cubicBezTo>
                    <a:lnTo>
                      <a:pt x="124459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09" y="71120"/>
                      <a:pt x="73659" y="72390"/>
                      <a:pt x="67309" y="72390"/>
                    </a:cubicBezTo>
                    <a:cubicBezTo>
                      <a:pt x="60959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09" y="82550"/>
                      <a:pt x="41909" y="85090"/>
                      <a:pt x="41909" y="88900"/>
                    </a:cubicBezTo>
                    <a:cubicBezTo>
                      <a:pt x="41909" y="91440"/>
                      <a:pt x="41909" y="93980"/>
                      <a:pt x="43180" y="95250"/>
                    </a:cubicBezTo>
                    <a:cubicBezTo>
                      <a:pt x="43180" y="96520"/>
                      <a:pt x="44450" y="99060"/>
                      <a:pt x="46989" y="100330"/>
                    </a:cubicBezTo>
                    <a:cubicBezTo>
                      <a:pt x="48259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7470" y="101600"/>
                      <a:pt x="8128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42AFD00-1882-A749-A543-071BA282F269}"/>
                  </a:ext>
                </a:extLst>
              </p:cNvPr>
              <p:cNvSpPr/>
              <p:nvPr/>
            </p:nvSpPr>
            <p:spPr>
              <a:xfrm>
                <a:off x="12619990" y="7120890"/>
                <a:ext cx="130810" cy="175259"/>
              </a:xfrm>
              <a:custGeom>
                <a:avLst/>
                <a:gdLst>
                  <a:gd name="connsiteX0" fmla="*/ 130811 w 130810"/>
                  <a:gd name="connsiteY0" fmla="*/ 64770 h 175259"/>
                  <a:gd name="connsiteX1" fmla="*/ 125730 w 130810"/>
                  <a:gd name="connsiteY1" fmla="*/ 92710 h 175259"/>
                  <a:gd name="connsiteX2" fmla="*/ 113030 w 130810"/>
                  <a:gd name="connsiteY2" fmla="*/ 114300 h 175259"/>
                  <a:gd name="connsiteX3" fmla="*/ 95250 w 130810"/>
                  <a:gd name="connsiteY3" fmla="*/ 127000 h 175259"/>
                  <a:gd name="connsiteX4" fmla="*/ 73661 w 130810"/>
                  <a:gd name="connsiteY4" fmla="*/ 132080 h 175259"/>
                  <a:gd name="connsiteX5" fmla="*/ 55880 w 130810"/>
                  <a:gd name="connsiteY5" fmla="*/ 129540 h 175259"/>
                  <a:gd name="connsiteX6" fmla="*/ 40641 w 130810"/>
                  <a:gd name="connsiteY6" fmla="*/ 123190 h 175259"/>
                  <a:gd name="connsiteX7" fmla="*/ 40641 w 130810"/>
                  <a:gd name="connsiteY7" fmla="*/ 175260 h 175259"/>
                  <a:gd name="connsiteX8" fmla="*/ 0 w 130810"/>
                  <a:gd name="connsiteY8" fmla="*/ 175260 h 175259"/>
                  <a:gd name="connsiteX9" fmla="*/ 0 w 130810"/>
                  <a:gd name="connsiteY9" fmla="*/ 3810 h 175259"/>
                  <a:gd name="connsiteX10" fmla="*/ 40641 w 130810"/>
                  <a:gd name="connsiteY10" fmla="*/ 3810 h 175259"/>
                  <a:gd name="connsiteX11" fmla="*/ 40641 w 130810"/>
                  <a:gd name="connsiteY11" fmla="*/ 16510 h 175259"/>
                  <a:gd name="connsiteX12" fmla="*/ 59691 w 130810"/>
                  <a:gd name="connsiteY12" fmla="*/ 5080 h 175259"/>
                  <a:gd name="connsiteX13" fmla="*/ 82550 w 130810"/>
                  <a:gd name="connsiteY13" fmla="*/ 0 h 175259"/>
                  <a:gd name="connsiteX14" fmla="*/ 119380 w 130810"/>
                  <a:gd name="connsiteY14" fmla="*/ 17780 h 175259"/>
                  <a:gd name="connsiteX15" fmla="*/ 130811 w 130810"/>
                  <a:gd name="connsiteY15" fmla="*/ 64770 h 175259"/>
                  <a:gd name="connsiteX16" fmla="*/ 90170 w 130810"/>
                  <a:gd name="connsiteY16" fmla="*/ 66040 h 175259"/>
                  <a:gd name="connsiteX17" fmla="*/ 83820 w 130810"/>
                  <a:gd name="connsiteY17" fmla="*/ 39370 h 175259"/>
                  <a:gd name="connsiteX18" fmla="*/ 63500 w 130810"/>
                  <a:gd name="connsiteY18" fmla="*/ 31750 h 175259"/>
                  <a:gd name="connsiteX19" fmla="*/ 52070 w 130810"/>
                  <a:gd name="connsiteY19" fmla="*/ 33020 h 175259"/>
                  <a:gd name="connsiteX20" fmla="*/ 40641 w 130810"/>
                  <a:gd name="connsiteY20" fmla="*/ 38100 h 175259"/>
                  <a:gd name="connsiteX21" fmla="*/ 40641 w 130810"/>
                  <a:gd name="connsiteY21" fmla="*/ 101600 h 175259"/>
                  <a:gd name="connsiteX22" fmla="*/ 49530 w 130810"/>
                  <a:gd name="connsiteY22" fmla="*/ 104140 h 175259"/>
                  <a:gd name="connsiteX23" fmla="*/ 58420 w 130810"/>
                  <a:gd name="connsiteY23" fmla="*/ 104140 h 175259"/>
                  <a:gd name="connsiteX24" fmla="*/ 82550 w 130810"/>
                  <a:gd name="connsiteY24" fmla="*/ 95250 h 175259"/>
                  <a:gd name="connsiteX25" fmla="*/ 90170 w 130810"/>
                  <a:gd name="connsiteY25" fmla="*/ 6604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0810" h="175259">
                    <a:moveTo>
                      <a:pt x="130811" y="64770"/>
                    </a:moveTo>
                    <a:cubicBezTo>
                      <a:pt x="130811" y="74930"/>
                      <a:pt x="129541" y="85090"/>
                      <a:pt x="125730" y="92710"/>
                    </a:cubicBezTo>
                    <a:cubicBezTo>
                      <a:pt x="121920" y="100330"/>
                      <a:pt x="118111" y="107950"/>
                      <a:pt x="113030" y="114300"/>
                    </a:cubicBezTo>
                    <a:cubicBezTo>
                      <a:pt x="107950" y="120650"/>
                      <a:pt x="101600" y="124460"/>
                      <a:pt x="95250" y="127000"/>
                    </a:cubicBezTo>
                    <a:cubicBezTo>
                      <a:pt x="88900" y="129540"/>
                      <a:pt x="81280" y="132080"/>
                      <a:pt x="73661" y="132080"/>
                    </a:cubicBezTo>
                    <a:cubicBezTo>
                      <a:pt x="66041" y="132080"/>
                      <a:pt x="60961" y="130810"/>
                      <a:pt x="55880" y="129540"/>
                    </a:cubicBezTo>
                    <a:cubicBezTo>
                      <a:pt x="50800" y="128270"/>
                      <a:pt x="45720" y="125730"/>
                      <a:pt x="40641" y="123190"/>
                    </a:cubicBezTo>
                    <a:lnTo>
                      <a:pt x="40641" y="175260"/>
                    </a:lnTo>
                    <a:lnTo>
                      <a:pt x="0" y="175260"/>
                    </a:lnTo>
                    <a:lnTo>
                      <a:pt x="0" y="3810"/>
                    </a:lnTo>
                    <a:lnTo>
                      <a:pt x="40641" y="3810"/>
                    </a:lnTo>
                    <a:lnTo>
                      <a:pt x="40641" y="16510"/>
                    </a:lnTo>
                    <a:cubicBezTo>
                      <a:pt x="46991" y="11430"/>
                      <a:pt x="53341" y="7620"/>
                      <a:pt x="59691" y="5080"/>
                    </a:cubicBezTo>
                    <a:cubicBezTo>
                      <a:pt x="66041" y="2540"/>
                      <a:pt x="73661" y="0"/>
                      <a:pt x="82550" y="0"/>
                    </a:cubicBezTo>
                    <a:cubicBezTo>
                      <a:pt x="97791" y="0"/>
                      <a:pt x="110491" y="6350"/>
                      <a:pt x="119380" y="17780"/>
                    </a:cubicBezTo>
                    <a:cubicBezTo>
                      <a:pt x="128270" y="29210"/>
                      <a:pt x="130811" y="45720"/>
                      <a:pt x="130811" y="64770"/>
                    </a:cubicBezTo>
                    <a:close/>
                    <a:moveTo>
                      <a:pt x="90170" y="66040"/>
                    </a:moveTo>
                    <a:cubicBezTo>
                      <a:pt x="90170" y="53340"/>
                      <a:pt x="87630" y="44450"/>
                      <a:pt x="83820" y="39370"/>
                    </a:cubicBezTo>
                    <a:cubicBezTo>
                      <a:pt x="80011" y="34290"/>
                      <a:pt x="73661" y="31750"/>
                      <a:pt x="63500" y="31750"/>
                    </a:cubicBezTo>
                    <a:cubicBezTo>
                      <a:pt x="59691" y="31750"/>
                      <a:pt x="55880" y="31750"/>
                      <a:pt x="52070" y="33020"/>
                    </a:cubicBezTo>
                    <a:cubicBezTo>
                      <a:pt x="48261" y="34290"/>
                      <a:pt x="44450" y="35560"/>
                      <a:pt x="40641" y="38100"/>
                    </a:cubicBezTo>
                    <a:lnTo>
                      <a:pt x="40641" y="101600"/>
                    </a:lnTo>
                    <a:cubicBezTo>
                      <a:pt x="43180" y="102870"/>
                      <a:pt x="45720" y="102870"/>
                      <a:pt x="49530" y="104140"/>
                    </a:cubicBezTo>
                    <a:cubicBezTo>
                      <a:pt x="52070" y="104140"/>
                      <a:pt x="55880" y="104140"/>
                      <a:pt x="58420" y="104140"/>
                    </a:cubicBezTo>
                    <a:cubicBezTo>
                      <a:pt x="68580" y="104140"/>
                      <a:pt x="77470" y="101600"/>
                      <a:pt x="82550" y="95250"/>
                    </a:cubicBezTo>
                    <a:cubicBezTo>
                      <a:pt x="87630" y="88900"/>
                      <a:pt x="90170" y="78740"/>
                      <a:pt x="90170" y="660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6022066" y="5521959"/>
              <a:ext cx="1026159" cy="168910"/>
              <a:chOff x="15619730" y="5521959"/>
              <a:chExt cx="1026159" cy="168910"/>
            </a:xfrm>
            <a:solidFill>
              <a:schemeClr val="tx1"/>
            </a:solidFill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A235E81B-EC93-7444-A5B1-B343EE704011}"/>
                  </a:ext>
                </a:extLst>
              </p:cNvPr>
              <p:cNvSpPr/>
              <p:nvPr/>
            </p:nvSpPr>
            <p:spPr>
              <a:xfrm>
                <a:off x="15619730" y="5521959"/>
                <a:ext cx="147319" cy="166370"/>
              </a:xfrm>
              <a:custGeom>
                <a:avLst/>
                <a:gdLst>
                  <a:gd name="connsiteX0" fmla="*/ 147320 w 147319"/>
                  <a:gd name="connsiteY0" fmla="*/ 31750 h 166370"/>
                  <a:gd name="connsiteX1" fmla="*/ 95250 w 147319"/>
                  <a:gd name="connsiteY1" fmla="*/ 31750 h 166370"/>
                  <a:gd name="connsiteX2" fmla="*/ 95250 w 147319"/>
                  <a:gd name="connsiteY2" fmla="*/ 166370 h 166370"/>
                  <a:gd name="connsiteX3" fmla="*/ 52070 w 147319"/>
                  <a:gd name="connsiteY3" fmla="*/ 166370 h 166370"/>
                  <a:gd name="connsiteX4" fmla="*/ 52070 w 147319"/>
                  <a:gd name="connsiteY4" fmla="*/ 31750 h 166370"/>
                  <a:gd name="connsiteX5" fmla="*/ 0 w 147319"/>
                  <a:gd name="connsiteY5" fmla="*/ 31750 h 166370"/>
                  <a:gd name="connsiteX6" fmla="*/ 0 w 147319"/>
                  <a:gd name="connsiteY6" fmla="*/ 0 h 166370"/>
                  <a:gd name="connsiteX7" fmla="*/ 146050 w 147319"/>
                  <a:gd name="connsiteY7" fmla="*/ 0 h 166370"/>
                  <a:gd name="connsiteX8" fmla="*/ 146050 w 147319"/>
                  <a:gd name="connsiteY8" fmla="*/ 3175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319" h="166370">
                    <a:moveTo>
                      <a:pt x="147320" y="31750"/>
                    </a:moveTo>
                    <a:lnTo>
                      <a:pt x="95250" y="31750"/>
                    </a:lnTo>
                    <a:lnTo>
                      <a:pt x="95250" y="166370"/>
                    </a:lnTo>
                    <a:lnTo>
                      <a:pt x="52070" y="166370"/>
                    </a:lnTo>
                    <a:lnTo>
                      <a:pt x="52070" y="31750"/>
                    </a:lnTo>
                    <a:lnTo>
                      <a:pt x="0" y="31750"/>
                    </a:lnTo>
                    <a:lnTo>
                      <a:pt x="0" y="0"/>
                    </a:lnTo>
                    <a:lnTo>
                      <a:pt x="146050" y="0"/>
                    </a:lnTo>
                    <a:lnTo>
                      <a:pt x="146050" y="3175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FA2B4884-380F-B94D-99C9-F43F34FEC6F8}"/>
                  </a:ext>
                </a:extLst>
              </p:cNvPr>
              <p:cNvSpPr/>
              <p:nvPr/>
            </p:nvSpPr>
            <p:spPr>
              <a:xfrm>
                <a:off x="15789910" y="5557520"/>
                <a:ext cx="198119" cy="132079"/>
              </a:xfrm>
              <a:custGeom>
                <a:avLst/>
                <a:gdLst>
                  <a:gd name="connsiteX0" fmla="*/ 64770 w 198119"/>
                  <a:gd name="connsiteY0" fmla="*/ 77470 h 132079"/>
                  <a:gd name="connsiteX1" fmla="*/ 40639 w 198119"/>
                  <a:gd name="connsiteY1" fmla="*/ 77470 h 132079"/>
                  <a:gd name="connsiteX2" fmla="*/ 40639 w 198119"/>
                  <a:gd name="connsiteY2" fmla="*/ 130810 h 132079"/>
                  <a:gd name="connsiteX3" fmla="*/ 0 w 198119"/>
                  <a:gd name="connsiteY3" fmla="*/ 130810 h 132079"/>
                  <a:gd name="connsiteX4" fmla="*/ 0 w 198119"/>
                  <a:gd name="connsiteY4" fmla="*/ 5080 h 132079"/>
                  <a:gd name="connsiteX5" fmla="*/ 40639 w 198119"/>
                  <a:gd name="connsiteY5" fmla="*/ 5080 h 132079"/>
                  <a:gd name="connsiteX6" fmla="*/ 40639 w 198119"/>
                  <a:gd name="connsiteY6" fmla="*/ 48260 h 132079"/>
                  <a:gd name="connsiteX7" fmla="*/ 66039 w 198119"/>
                  <a:gd name="connsiteY7" fmla="*/ 48260 h 132079"/>
                  <a:gd name="connsiteX8" fmla="*/ 87629 w 198119"/>
                  <a:gd name="connsiteY8" fmla="*/ 12700 h 132079"/>
                  <a:gd name="connsiteX9" fmla="*/ 130809 w 198119"/>
                  <a:gd name="connsiteY9" fmla="*/ 0 h 132079"/>
                  <a:gd name="connsiteX10" fmla="*/ 180339 w 198119"/>
                  <a:gd name="connsiteY10" fmla="*/ 17780 h 132079"/>
                  <a:gd name="connsiteX11" fmla="*/ 198120 w 198119"/>
                  <a:gd name="connsiteY11" fmla="*/ 66040 h 132079"/>
                  <a:gd name="connsiteX12" fmla="*/ 180339 w 198119"/>
                  <a:gd name="connsiteY12" fmla="*/ 114300 h 132079"/>
                  <a:gd name="connsiteX13" fmla="*/ 130809 w 198119"/>
                  <a:gd name="connsiteY13" fmla="*/ 132080 h 132079"/>
                  <a:gd name="connsiteX14" fmla="*/ 85089 w 198119"/>
                  <a:gd name="connsiteY14" fmla="*/ 116840 h 132079"/>
                  <a:gd name="connsiteX15" fmla="*/ 64770 w 198119"/>
                  <a:gd name="connsiteY15" fmla="*/ 77470 h 132079"/>
                  <a:gd name="connsiteX16" fmla="*/ 149859 w 198119"/>
                  <a:gd name="connsiteY16" fmla="*/ 99060 h 132079"/>
                  <a:gd name="connsiteX17" fmla="*/ 154939 w 198119"/>
                  <a:gd name="connsiteY17" fmla="*/ 87630 h 132079"/>
                  <a:gd name="connsiteX18" fmla="*/ 157479 w 198119"/>
                  <a:gd name="connsiteY18" fmla="*/ 68580 h 132079"/>
                  <a:gd name="connsiteX19" fmla="*/ 154939 w 198119"/>
                  <a:gd name="connsiteY19" fmla="*/ 49530 h 132079"/>
                  <a:gd name="connsiteX20" fmla="*/ 149859 w 198119"/>
                  <a:gd name="connsiteY20" fmla="*/ 38100 h 132079"/>
                  <a:gd name="connsiteX21" fmla="*/ 142239 w 198119"/>
                  <a:gd name="connsiteY21" fmla="*/ 31750 h 132079"/>
                  <a:gd name="connsiteX22" fmla="*/ 132079 w 198119"/>
                  <a:gd name="connsiteY22" fmla="*/ 29210 h 132079"/>
                  <a:gd name="connsiteX23" fmla="*/ 121920 w 198119"/>
                  <a:gd name="connsiteY23" fmla="*/ 30480 h 132079"/>
                  <a:gd name="connsiteX24" fmla="*/ 113029 w 198119"/>
                  <a:gd name="connsiteY24" fmla="*/ 36830 h 132079"/>
                  <a:gd name="connsiteX25" fmla="*/ 106679 w 198119"/>
                  <a:gd name="connsiteY25" fmla="*/ 49530 h 132079"/>
                  <a:gd name="connsiteX26" fmla="*/ 104139 w 198119"/>
                  <a:gd name="connsiteY26" fmla="*/ 68580 h 132079"/>
                  <a:gd name="connsiteX27" fmla="*/ 106679 w 198119"/>
                  <a:gd name="connsiteY27" fmla="*/ 87630 h 132079"/>
                  <a:gd name="connsiteX28" fmla="*/ 111759 w 198119"/>
                  <a:gd name="connsiteY28" fmla="*/ 99060 h 132079"/>
                  <a:gd name="connsiteX29" fmla="*/ 119379 w 198119"/>
                  <a:gd name="connsiteY29" fmla="*/ 105410 h 132079"/>
                  <a:gd name="connsiteX30" fmla="*/ 130809 w 198119"/>
                  <a:gd name="connsiteY30" fmla="*/ 107950 h 132079"/>
                  <a:gd name="connsiteX31" fmla="*/ 140970 w 198119"/>
                  <a:gd name="connsiteY31" fmla="*/ 106680 h 132079"/>
                  <a:gd name="connsiteX32" fmla="*/ 149859 w 198119"/>
                  <a:gd name="connsiteY32" fmla="*/ 9906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8119" h="132079">
                    <a:moveTo>
                      <a:pt x="64770" y="77470"/>
                    </a:moveTo>
                    <a:lnTo>
                      <a:pt x="40639" y="77470"/>
                    </a:lnTo>
                    <a:lnTo>
                      <a:pt x="40639" y="130810"/>
                    </a:lnTo>
                    <a:lnTo>
                      <a:pt x="0" y="130810"/>
                    </a:lnTo>
                    <a:lnTo>
                      <a:pt x="0" y="5080"/>
                    </a:lnTo>
                    <a:lnTo>
                      <a:pt x="40639" y="5080"/>
                    </a:lnTo>
                    <a:lnTo>
                      <a:pt x="40639" y="48260"/>
                    </a:lnTo>
                    <a:lnTo>
                      <a:pt x="66039" y="48260"/>
                    </a:lnTo>
                    <a:cubicBezTo>
                      <a:pt x="69850" y="33020"/>
                      <a:pt x="76200" y="21590"/>
                      <a:pt x="87629" y="12700"/>
                    </a:cubicBezTo>
                    <a:cubicBezTo>
                      <a:pt x="99059" y="3810"/>
                      <a:pt x="113029" y="0"/>
                      <a:pt x="130809" y="0"/>
                    </a:cubicBezTo>
                    <a:cubicBezTo>
                      <a:pt x="152400" y="0"/>
                      <a:pt x="168909" y="6350"/>
                      <a:pt x="180339" y="17780"/>
                    </a:cubicBezTo>
                    <a:cubicBezTo>
                      <a:pt x="191770" y="29210"/>
                      <a:pt x="198120" y="45720"/>
                      <a:pt x="198120" y="66040"/>
                    </a:cubicBezTo>
                    <a:cubicBezTo>
                      <a:pt x="198120" y="86360"/>
                      <a:pt x="191770" y="102870"/>
                      <a:pt x="180339" y="114300"/>
                    </a:cubicBezTo>
                    <a:cubicBezTo>
                      <a:pt x="168909" y="125730"/>
                      <a:pt x="152400" y="132080"/>
                      <a:pt x="130809" y="132080"/>
                    </a:cubicBezTo>
                    <a:cubicBezTo>
                      <a:pt x="111759" y="132080"/>
                      <a:pt x="96520" y="127000"/>
                      <a:pt x="85089" y="116840"/>
                    </a:cubicBezTo>
                    <a:cubicBezTo>
                      <a:pt x="73659" y="110490"/>
                      <a:pt x="66039" y="95250"/>
                      <a:pt x="64770" y="77470"/>
                    </a:cubicBezTo>
                    <a:close/>
                    <a:moveTo>
                      <a:pt x="149859" y="99060"/>
                    </a:moveTo>
                    <a:cubicBezTo>
                      <a:pt x="152400" y="95250"/>
                      <a:pt x="153670" y="91440"/>
                      <a:pt x="154939" y="87630"/>
                    </a:cubicBezTo>
                    <a:cubicBezTo>
                      <a:pt x="156209" y="82550"/>
                      <a:pt x="157479" y="77470"/>
                      <a:pt x="157479" y="68580"/>
                    </a:cubicBezTo>
                    <a:cubicBezTo>
                      <a:pt x="157479" y="60960"/>
                      <a:pt x="156209" y="54610"/>
                      <a:pt x="154939" y="49530"/>
                    </a:cubicBezTo>
                    <a:cubicBezTo>
                      <a:pt x="153670" y="44450"/>
                      <a:pt x="152400" y="40640"/>
                      <a:pt x="149859" y="38100"/>
                    </a:cubicBezTo>
                    <a:cubicBezTo>
                      <a:pt x="147320" y="35560"/>
                      <a:pt x="144779" y="33020"/>
                      <a:pt x="142239" y="31750"/>
                    </a:cubicBezTo>
                    <a:cubicBezTo>
                      <a:pt x="138429" y="30480"/>
                      <a:pt x="135889" y="29210"/>
                      <a:pt x="132079" y="29210"/>
                    </a:cubicBezTo>
                    <a:cubicBezTo>
                      <a:pt x="128270" y="29210"/>
                      <a:pt x="124459" y="29210"/>
                      <a:pt x="121920" y="30480"/>
                    </a:cubicBezTo>
                    <a:cubicBezTo>
                      <a:pt x="119379" y="31750"/>
                      <a:pt x="115570" y="33020"/>
                      <a:pt x="113029" y="36830"/>
                    </a:cubicBezTo>
                    <a:cubicBezTo>
                      <a:pt x="110489" y="39370"/>
                      <a:pt x="109220" y="43180"/>
                      <a:pt x="106679" y="49530"/>
                    </a:cubicBezTo>
                    <a:cubicBezTo>
                      <a:pt x="105409" y="54610"/>
                      <a:pt x="104139" y="60960"/>
                      <a:pt x="104139" y="68580"/>
                    </a:cubicBezTo>
                    <a:cubicBezTo>
                      <a:pt x="104139" y="76200"/>
                      <a:pt x="105409" y="82550"/>
                      <a:pt x="106679" y="87630"/>
                    </a:cubicBezTo>
                    <a:cubicBezTo>
                      <a:pt x="107950" y="92710"/>
                      <a:pt x="109220" y="96520"/>
                      <a:pt x="111759" y="99060"/>
                    </a:cubicBezTo>
                    <a:cubicBezTo>
                      <a:pt x="114300" y="101600"/>
                      <a:pt x="116839" y="104140"/>
                      <a:pt x="119379" y="105410"/>
                    </a:cubicBezTo>
                    <a:cubicBezTo>
                      <a:pt x="123189" y="106680"/>
                      <a:pt x="125729" y="107950"/>
                      <a:pt x="130809" y="107950"/>
                    </a:cubicBezTo>
                    <a:cubicBezTo>
                      <a:pt x="134620" y="107950"/>
                      <a:pt x="137159" y="107950"/>
                      <a:pt x="140970" y="106680"/>
                    </a:cubicBezTo>
                    <a:cubicBezTo>
                      <a:pt x="144779" y="105410"/>
                      <a:pt x="147320" y="101600"/>
                      <a:pt x="149859" y="9906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BA2F2F38-3408-7342-91C8-99F61FC37E6F}"/>
                  </a:ext>
                </a:extLst>
              </p:cNvPr>
              <p:cNvSpPr/>
              <p:nvPr/>
            </p:nvSpPr>
            <p:spPr>
              <a:xfrm>
                <a:off x="16018510" y="5562600"/>
                <a:ext cx="151128" cy="125729"/>
              </a:xfrm>
              <a:custGeom>
                <a:avLst/>
                <a:gdLst>
                  <a:gd name="connsiteX0" fmla="*/ 151129 w 151128"/>
                  <a:gd name="connsiteY0" fmla="*/ 125730 h 125729"/>
                  <a:gd name="connsiteX1" fmla="*/ 111759 w 151128"/>
                  <a:gd name="connsiteY1" fmla="*/ 125730 h 125729"/>
                  <a:gd name="connsiteX2" fmla="*/ 111759 w 151128"/>
                  <a:gd name="connsiteY2" fmla="*/ 48260 h 125729"/>
                  <a:gd name="connsiteX3" fmla="*/ 83820 w 151128"/>
                  <a:gd name="connsiteY3" fmla="*/ 99060 h 125729"/>
                  <a:gd name="connsiteX4" fmla="*/ 66039 w 151128"/>
                  <a:gd name="connsiteY4" fmla="*/ 99060 h 125729"/>
                  <a:gd name="connsiteX5" fmla="*/ 38100 w 151128"/>
                  <a:gd name="connsiteY5" fmla="*/ 48260 h 125729"/>
                  <a:gd name="connsiteX6" fmla="*/ 38100 w 151128"/>
                  <a:gd name="connsiteY6" fmla="*/ 125730 h 125729"/>
                  <a:gd name="connsiteX7" fmla="*/ 0 w 151128"/>
                  <a:gd name="connsiteY7" fmla="*/ 125730 h 125729"/>
                  <a:gd name="connsiteX8" fmla="*/ 0 w 151128"/>
                  <a:gd name="connsiteY8" fmla="*/ 0 h 125729"/>
                  <a:gd name="connsiteX9" fmla="*/ 43179 w 151128"/>
                  <a:gd name="connsiteY9" fmla="*/ 0 h 125729"/>
                  <a:gd name="connsiteX10" fmla="*/ 74929 w 151128"/>
                  <a:gd name="connsiteY10" fmla="*/ 57150 h 125729"/>
                  <a:gd name="connsiteX11" fmla="*/ 106679 w 151128"/>
                  <a:gd name="connsiteY11" fmla="*/ 0 h 125729"/>
                  <a:gd name="connsiteX12" fmla="*/ 149859 w 151128"/>
                  <a:gd name="connsiteY12" fmla="*/ 0 h 125729"/>
                  <a:gd name="connsiteX13" fmla="*/ 149859 w 151128"/>
                  <a:gd name="connsiteY13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128" h="125729">
                    <a:moveTo>
                      <a:pt x="151129" y="125730"/>
                    </a:moveTo>
                    <a:lnTo>
                      <a:pt x="111759" y="125730"/>
                    </a:lnTo>
                    <a:lnTo>
                      <a:pt x="111759" y="48260"/>
                    </a:lnTo>
                    <a:lnTo>
                      <a:pt x="83820" y="99060"/>
                    </a:lnTo>
                    <a:lnTo>
                      <a:pt x="66039" y="99060"/>
                    </a:lnTo>
                    <a:lnTo>
                      <a:pt x="38100" y="48260"/>
                    </a:lnTo>
                    <a:lnTo>
                      <a:pt x="38100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3179" y="0"/>
                    </a:lnTo>
                    <a:lnTo>
                      <a:pt x="74929" y="57150"/>
                    </a:lnTo>
                    <a:lnTo>
                      <a:pt x="106679" y="0"/>
                    </a:lnTo>
                    <a:lnTo>
                      <a:pt x="149859" y="0"/>
                    </a:lnTo>
                    <a:lnTo>
                      <a:pt x="149859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8C06856-D55B-3045-82FF-397C7909DD9F}"/>
                  </a:ext>
                </a:extLst>
              </p:cNvPr>
              <p:cNvSpPr/>
              <p:nvPr/>
            </p:nvSpPr>
            <p:spPr>
              <a:xfrm>
                <a:off x="16198850" y="5558790"/>
                <a:ext cx="132080" cy="132079"/>
              </a:xfrm>
              <a:custGeom>
                <a:avLst/>
                <a:gdLst>
                  <a:gd name="connsiteX0" fmla="*/ 132080 w 132080"/>
                  <a:gd name="connsiteY0" fmla="*/ 74930 h 132079"/>
                  <a:gd name="connsiteX1" fmla="*/ 40639 w 132080"/>
                  <a:gd name="connsiteY1" fmla="*/ 74930 h 132079"/>
                  <a:gd name="connsiteX2" fmla="*/ 52070 w 132080"/>
                  <a:gd name="connsiteY2" fmla="*/ 97790 h 132079"/>
                  <a:gd name="connsiteX3" fmla="*/ 82550 w 132080"/>
                  <a:gd name="connsiteY3" fmla="*/ 105410 h 132079"/>
                  <a:gd name="connsiteX4" fmla="*/ 106680 w 132080"/>
                  <a:gd name="connsiteY4" fmla="*/ 100330 h 132079"/>
                  <a:gd name="connsiteX5" fmla="*/ 125730 w 132080"/>
                  <a:gd name="connsiteY5" fmla="*/ 90170 h 132079"/>
                  <a:gd name="connsiteX6" fmla="*/ 130811 w 132080"/>
                  <a:gd name="connsiteY6" fmla="*/ 90170 h 132079"/>
                  <a:gd name="connsiteX7" fmla="*/ 130811 w 132080"/>
                  <a:gd name="connsiteY7" fmla="*/ 121920 h 132079"/>
                  <a:gd name="connsiteX8" fmla="*/ 105411 w 132080"/>
                  <a:gd name="connsiteY8" fmla="*/ 129540 h 132079"/>
                  <a:gd name="connsiteX9" fmla="*/ 78739 w 132080"/>
                  <a:gd name="connsiteY9" fmla="*/ 132080 h 132079"/>
                  <a:gd name="connsiteX10" fmla="*/ 20320 w 132080"/>
                  <a:gd name="connsiteY10" fmla="*/ 115570 h 132079"/>
                  <a:gd name="connsiteX11" fmla="*/ 0 w 132080"/>
                  <a:gd name="connsiteY11" fmla="*/ 67310 h 132079"/>
                  <a:gd name="connsiteX12" fmla="*/ 19050 w 132080"/>
                  <a:gd name="connsiteY12" fmla="*/ 17780 h 132079"/>
                  <a:gd name="connsiteX13" fmla="*/ 71120 w 132080"/>
                  <a:gd name="connsiteY13" fmla="*/ 0 h 132079"/>
                  <a:gd name="connsiteX14" fmla="*/ 116839 w 132080"/>
                  <a:gd name="connsiteY14" fmla="*/ 15240 h 132079"/>
                  <a:gd name="connsiteX15" fmla="*/ 132080 w 132080"/>
                  <a:gd name="connsiteY15" fmla="*/ 59690 h 132079"/>
                  <a:gd name="connsiteX16" fmla="*/ 132080 w 132080"/>
                  <a:gd name="connsiteY16" fmla="*/ 74930 h 132079"/>
                  <a:gd name="connsiteX17" fmla="*/ 91439 w 132080"/>
                  <a:gd name="connsiteY17" fmla="*/ 50800 h 132079"/>
                  <a:gd name="connsiteX18" fmla="*/ 85089 w 132080"/>
                  <a:gd name="connsiteY18" fmla="*/ 31750 h 132079"/>
                  <a:gd name="connsiteX19" fmla="*/ 66039 w 132080"/>
                  <a:gd name="connsiteY19" fmla="*/ 25400 h 132079"/>
                  <a:gd name="connsiteX20" fmla="*/ 46989 w 132080"/>
                  <a:gd name="connsiteY20" fmla="*/ 31750 h 132079"/>
                  <a:gd name="connsiteX21" fmla="*/ 38100 w 132080"/>
                  <a:gd name="connsiteY21" fmla="*/ 50800 h 132079"/>
                  <a:gd name="connsiteX22" fmla="*/ 91439 w 132080"/>
                  <a:gd name="connsiteY22" fmla="*/ 50800 h 13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080" h="132079">
                    <a:moveTo>
                      <a:pt x="132080" y="74930"/>
                    </a:moveTo>
                    <a:lnTo>
                      <a:pt x="40639" y="74930"/>
                    </a:lnTo>
                    <a:cubicBezTo>
                      <a:pt x="40639" y="85090"/>
                      <a:pt x="44450" y="92710"/>
                      <a:pt x="52070" y="97790"/>
                    </a:cubicBezTo>
                    <a:cubicBezTo>
                      <a:pt x="59689" y="102870"/>
                      <a:pt x="68580" y="105410"/>
                      <a:pt x="82550" y="105410"/>
                    </a:cubicBezTo>
                    <a:cubicBezTo>
                      <a:pt x="91439" y="105410"/>
                      <a:pt x="99061" y="104140"/>
                      <a:pt x="106680" y="100330"/>
                    </a:cubicBezTo>
                    <a:cubicBezTo>
                      <a:pt x="114300" y="96520"/>
                      <a:pt x="120650" y="93980"/>
                      <a:pt x="125730" y="90170"/>
                    </a:cubicBezTo>
                    <a:lnTo>
                      <a:pt x="130811" y="90170"/>
                    </a:lnTo>
                    <a:lnTo>
                      <a:pt x="130811" y="121920"/>
                    </a:lnTo>
                    <a:cubicBezTo>
                      <a:pt x="121920" y="125730"/>
                      <a:pt x="113030" y="128270"/>
                      <a:pt x="105411" y="129540"/>
                    </a:cubicBezTo>
                    <a:cubicBezTo>
                      <a:pt x="97789" y="130810"/>
                      <a:pt x="88900" y="132080"/>
                      <a:pt x="78739" y="132080"/>
                    </a:cubicBezTo>
                    <a:cubicBezTo>
                      <a:pt x="53339" y="132080"/>
                      <a:pt x="34289" y="127000"/>
                      <a:pt x="20320" y="115570"/>
                    </a:cubicBezTo>
                    <a:cubicBezTo>
                      <a:pt x="6350" y="104140"/>
                      <a:pt x="0" y="87630"/>
                      <a:pt x="0" y="67310"/>
                    </a:cubicBezTo>
                    <a:cubicBezTo>
                      <a:pt x="0" y="46990"/>
                      <a:pt x="6350" y="30480"/>
                      <a:pt x="19050" y="17780"/>
                    </a:cubicBezTo>
                    <a:cubicBezTo>
                      <a:pt x="31750" y="5080"/>
                      <a:pt x="49530" y="0"/>
                      <a:pt x="71120" y="0"/>
                    </a:cubicBezTo>
                    <a:cubicBezTo>
                      <a:pt x="91439" y="0"/>
                      <a:pt x="106680" y="5080"/>
                      <a:pt x="116839" y="15240"/>
                    </a:cubicBezTo>
                    <a:cubicBezTo>
                      <a:pt x="127000" y="25400"/>
                      <a:pt x="132080" y="40640"/>
                      <a:pt x="132080" y="59690"/>
                    </a:cubicBezTo>
                    <a:lnTo>
                      <a:pt x="132080" y="74930"/>
                    </a:lnTo>
                    <a:close/>
                    <a:moveTo>
                      <a:pt x="91439" y="50800"/>
                    </a:moveTo>
                    <a:cubicBezTo>
                      <a:pt x="91439" y="41910"/>
                      <a:pt x="88900" y="35560"/>
                      <a:pt x="85089" y="31750"/>
                    </a:cubicBezTo>
                    <a:cubicBezTo>
                      <a:pt x="81280" y="27940"/>
                      <a:pt x="74930" y="25400"/>
                      <a:pt x="66039" y="25400"/>
                    </a:cubicBezTo>
                    <a:cubicBezTo>
                      <a:pt x="58420" y="25400"/>
                      <a:pt x="52070" y="27940"/>
                      <a:pt x="46989" y="31750"/>
                    </a:cubicBezTo>
                    <a:cubicBezTo>
                      <a:pt x="41911" y="35560"/>
                      <a:pt x="39370" y="41910"/>
                      <a:pt x="38100" y="50800"/>
                    </a:cubicBezTo>
                    <a:lnTo>
                      <a:pt x="91439" y="508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1FD28598-D456-7845-994D-07C15BA35E3D}"/>
                  </a:ext>
                </a:extLst>
              </p:cNvPr>
              <p:cNvSpPr/>
              <p:nvPr/>
            </p:nvSpPr>
            <p:spPr>
              <a:xfrm>
                <a:off x="16358869" y="55626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61 w 127000"/>
                  <a:gd name="connsiteY1" fmla="*/ 125730 h 125729"/>
                  <a:gd name="connsiteX2" fmla="*/ 86361 w 127000"/>
                  <a:gd name="connsiteY2" fmla="*/ 72390 h 125729"/>
                  <a:gd name="connsiteX3" fmla="*/ 40641 w 127000"/>
                  <a:gd name="connsiteY3" fmla="*/ 72390 h 125729"/>
                  <a:gd name="connsiteX4" fmla="*/ 40641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41 w 127000"/>
                  <a:gd name="connsiteY7" fmla="*/ 0 h 125729"/>
                  <a:gd name="connsiteX8" fmla="*/ 40641 w 127000"/>
                  <a:gd name="connsiteY8" fmla="*/ 43180 h 125729"/>
                  <a:gd name="connsiteX9" fmla="*/ 86361 w 127000"/>
                  <a:gd name="connsiteY9" fmla="*/ 43180 h 125729"/>
                  <a:gd name="connsiteX10" fmla="*/ 86361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61" y="125730"/>
                    </a:lnTo>
                    <a:lnTo>
                      <a:pt x="86361" y="72390"/>
                    </a:lnTo>
                    <a:lnTo>
                      <a:pt x="40641" y="72390"/>
                    </a:lnTo>
                    <a:lnTo>
                      <a:pt x="40641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41" y="0"/>
                    </a:lnTo>
                    <a:lnTo>
                      <a:pt x="40641" y="43180"/>
                    </a:lnTo>
                    <a:lnTo>
                      <a:pt x="86361" y="43180"/>
                    </a:lnTo>
                    <a:lnTo>
                      <a:pt x="86361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1EC7B202-1839-504E-9D19-6AE2389C66CB}"/>
                  </a:ext>
                </a:extLst>
              </p:cNvPr>
              <p:cNvSpPr/>
              <p:nvPr/>
            </p:nvSpPr>
            <p:spPr>
              <a:xfrm>
                <a:off x="16523969" y="5562600"/>
                <a:ext cx="121919" cy="125729"/>
              </a:xfrm>
              <a:custGeom>
                <a:avLst/>
                <a:gdLst>
                  <a:gd name="connsiteX0" fmla="*/ 121920 w 121919"/>
                  <a:gd name="connsiteY0" fmla="*/ 83820 h 125729"/>
                  <a:gd name="connsiteX1" fmla="*/ 118111 w 121919"/>
                  <a:gd name="connsiteY1" fmla="*/ 101600 h 125729"/>
                  <a:gd name="connsiteX2" fmla="*/ 107950 w 121919"/>
                  <a:gd name="connsiteY2" fmla="*/ 114300 h 125729"/>
                  <a:gd name="connsiteX3" fmla="*/ 92711 w 121919"/>
                  <a:gd name="connsiteY3" fmla="*/ 123190 h 125729"/>
                  <a:gd name="connsiteX4" fmla="*/ 71120 w 121919"/>
                  <a:gd name="connsiteY4" fmla="*/ 125730 h 125729"/>
                  <a:gd name="connsiteX5" fmla="*/ 0 w 121919"/>
                  <a:gd name="connsiteY5" fmla="*/ 125730 h 125729"/>
                  <a:gd name="connsiteX6" fmla="*/ 0 w 121919"/>
                  <a:gd name="connsiteY6" fmla="*/ 0 h 125729"/>
                  <a:gd name="connsiteX7" fmla="*/ 40641 w 121919"/>
                  <a:gd name="connsiteY7" fmla="*/ 0 h 125729"/>
                  <a:gd name="connsiteX8" fmla="*/ 40641 w 121919"/>
                  <a:gd name="connsiteY8" fmla="*/ 41910 h 125729"/>
                  <a:gd name="connsiteX9" fmla="*/ 71120 w 121919"/>
                  <a:gd name="connsiteY9" fmla="*/ 41910 h 125729"/>
                  <a:gd name="connsiteX10" fmla="*/ 92711 w 121919"/>
                  <a:gd name="connsiteY10" fmla="*/ 44450 h 125729"/>
                  <a:gd name="connsiteX11" fmla="*/ 107950 w 121919"/>
                  <a:gd name="connsiteY11" fmla="*/ 52070 h 125729"/>
                  <a:gd name="connsiteX12" fmla="*/ 118111 w 121919"/>
                  <a:gd name="connsiteY12" fmla="*/ 66040 h 125729"/>
                  <a:gd name="connsiteX13" fmla="*/ 121920 w 121919"/>
                  <a:gd name="connsiteY13" fmla="*/ 83820 h 125729"/>
                  <a:gd name="connsiteX14" fmla="*/ 80011 w 121919"/>
                  <a:gd name="connsiteY14" fmla="*/ 83820 h 125729"/>
                  <a:gd name="connsiteX15" fmla="*/ 74930 w 121919"/>
                  <a:gd name="connsiteY15" fmla="*/ 72390 h 125729"/>
                  <a:gd name="connsiteX16" fmla="*/ 60961 w 121919"/>
                  <a:gd name="connsiteY16" fmla="*/ 68580 h 125729"/>
                  <a:gd name="connsiteX17" fmla="*/ 39370 w 121919"/>
                  <a:gd name="connsiteY17" fmla="*/ 68580 h 125729"/>
                  <a:gd name="connsiteX18" fmla="*/ 39370 w 121919"/>
                  <a:gd name="connsiteY18" fmla="*/ 101600 h 125729"/>
                  <a:gd name="connsiteX19" fmla="*/ 60961 w 121919"/>
                  <a:gd name="connsiteY19" fmla="*/ 101600 h 125729"/>
                  <a:gd name="connsiteX20" fmla="*/ 71120 w 121919"/>
                  <a:gd name="connsiteY20" fmla="*/ 100330 h 125729"/>
                  <a:gd name="connsiteX21" fmla="*/ 76200 w 121919"/>
                  <a:gd name="connsiteY21" fmla="*/ 96520 h 125729"/>
                  <a:gd name="connsiteX22" fmla="*/ 78741 w 121919"/>
                  <a:gd name="connsiteY22" fmla="*/ 91440 h 125729"/>
                  <a:gd name="connsiteX23" fmla="*/ 80011 w 121919"/>
                  <a:gd name="connsiteY23" fmla="*/ 8382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19" h="125729">
                    <a:moveTo>
                      <a:pt x="121920" y="83820"/>
                    </a:moveTo>
                    <a:cubicBezTo>
                      <a:pt x="121920" y="90170"/>
                      <a:pt x="120650" y="96520"/>
                      <a:pt x="118111" y="101600"/>
                    </a:cubicBezTo>
                    <a:cubicBezTo>
                      <a:pt x="115570" y="106680"/>
                      <a:pt x="111761" y="111760"/>
                      <a:pt x="107950" y="114300"/>
                    </a:cubicBezTo>
                    <a:cubicBezTo>
                      <a:pt x="102870" y="118110"/>
                      <a:pt x="97791" y="121920"/>
                      <a:pt x="92711" y="123190"/>
                    </a:cubicBezTo>
                    <a:cubicBezTo>
                      <a:pt x="87630" y="124460"/>
                      <a:pt x="80011" y="125730"/>
                      <a:pt x="7112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40641" y="0"/>
                    </a:lnTo>
                    <a:lnTo>
                      <a:pt x="40641" y="41910"/>
                    </a:lnTo>
                    <a:lnTo>
                      <a:pt x="71120" y="41910"/>
                    </a:lnTo>
                    <a:cubicBezTo>
                      <a:pt x="80011" y="41910"/>
                      <a:pt x="87630" y="43180"/>
                      <a:pt x="92711" y="44450"/>
                    </a:cubicBezTo>
                    <a:cubicBezTo>
                      <a:pt x="97791" y="45720"/>
                      <a:pt x="104141" y="48260"/>
                      <a:pt x="107950" y="52070"/>
                    </a:cubicBezTo>
                    <a:cubicBezTo>
                      <a:pt x="113030" y="55880"/>
                      <a:pt x="115570" y="59690"/>
                      <a:pt x="118111" y="66040"/>
                    </a:cubicBezTo>
                    <a:cubicBezTo>
                      <a:pt x="120650" y="71120"/>
                      <a:pt x="121920" y="77470"/>
                      <a:pt x="121920" y="83820"/>
                    </a:cubicBezTo>
                    <a:close/>
                    <a:moveTo>
                      <a:pt x="80011" y="83820"/>
                    </a:moveTo>
                    <a:cubicBezTo>
                      <a:pt x="80011" y="78740"/>
                      <a:pt x="78741" y="74930"/>
                      <a:pt x="74930" y="72390"/>
                    </a:cubicBezTo>
                    <a:cubicBezTo>
                      <a:pt x="71120" y="69850"/>
                      <a:pt x="67311" y="68580"/>
                      <a:pt x="60961" y="68580"/>
                    </a:cubicBezTo>
                    <a:lnTo>
                      <a:pt x="39370" y="68580"/>
                    </a:lnTo>
                    <a:lnTo>
                      <a:pt x="39370" y="101600"/>
                    </a:lnTo>
                    <a:lnTo>
                      <a:pt x="60961" y="101600"/>
                    </a:lnTo>
                    <a:cubicBezTo>
                      <a:pt x="64770" y="101600"/>
                      <a:pt x="68580" y="101600"/>
                      <a:pt x="71120" y="100330"/>
                    </a:cubicBezTo>
                    <a:cubicBezTo>
                      <a:pt x="73661" y="99060"/>
                      <a:pt x="74930" y="97790"/>
                      <a:pt x="76200" y="96520"/>
                    </a:cubicBezTo>
                    <a:cubicBezTo>
                      <a:pt x="77470" y="95250"/>
                      <a:pt x="78741" y="92710"/>
                      <a:pt x="78741" y="91440"/>
                    </a:cubicBezTo>
                    <a:cubicBezTo>
                      <a:pt x="78741" y="90170"/>
                      <a:pt x="80011" y="85090"/>
                      <a:pt x="80011" y="838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3221716" y="5026659"/>
              <a:ext cx="930909" cy="170180"/>
              <a:chOff x="12819380" y="5026659"/>
              <a:chExt cx="930909" cy="170180"/>
            </a:xfrm>
            <a:solidFill>
              <a:schemeClr val="tx1"/>
            </a:solidFill>
          </p:grpSpPr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6983EF82-FC5B-FB4E-8159-5F39038AF63F}"/>
                  </a:ext>
                </a:extLst>
              </p:cNvPr>
              <p:cNvSpPr/>
              <p:nvPr/>
            </p:nvSpPr>
            <p:spPr>
              <a:xfrm>
                <a:off x="12819380" y="5026659"/>
                <a:ext cx="173989" cy="166370"/>
              </a:xfrm>
              <a:custGeom>
                <a:avLst/>
                <a:gdLst>
                  <a:gd name="connsiteX0" fmla="*/ 173989 w 173989"/>
                  <a:gd name="connsiteY0" fmla="*/ 166370 h 166370"/>
                  <a:gd name="connsiteX1" fmla="*/ 130810 w 173989"/>
                  <a:gd name="connsiteY1" fmla="*/ 166370 h 166370"/>
                  <a:gd name="connsiteX2" fmla="*/ 130810 w 173989"/>
                  <a:gd name="connsiteY2" fmla="*/ 54610 h 166370"/>
                  <a:gd name="connsiteX3" fmla="*/ 100330 w 173989"/>
                  <a:gd name="connsiteY3" fmla="*/ 127000 h 166370"/>
                  <a:gd name="connsiteX4" fmla="*/ 71120 w 173989"/>
                  <a:gd name="connsiteY4" fmla="*/ 127000 h 166370"/>
                  <a:gd name="connsiteX5" fmla="*/ 40639 w 173989"/>
                  <a:gd name="connsiteY5" fmla="*/ 54610 h 166370"/>
                  <a:gd name="connsiteX6" fmla="*/ 40639 w 173989"/>
                  <a:gd name="connsiteY6" fmla="*/ 166370 h 166370"/>
                  <a:gd name="connsiteX7" fmla="*/ 0 w 173989"/>
                  <a:gd name="connsiteY7" fmla="*/ 166370 h 166370"/>
                  <a:gd name="connsiteX8" fmla="*/ 0 w 173989"/>
                  <a:gd name="connsiteY8" fmla="*/ 0 h 166370"/>
                  <a:gd name="connsiteX9" fmla="*/ 49530 w 173989"/>
                  <a:gd name="connsiteY9" fmla="*/ 0 h 166370"/>
                  <a:gd name="connsiteX10" fmla="*/ 86360 w 173989"/>
                  <a:gd name="connsiteY10" fmla="*/ 83820 h 166370"/>
                  <a:gd name="connsiteX11" fmla="*/ 123189 w 173989"/>
                  <a:gd name="connsiteY11" fmla="*/ 0 h 166370"/>
                  <a:gd name="connsiteX12" fmla="*/ 172720 w 173989"/>
                  <a:gd name="connsiteY12" fmla="*/ 0 h 166370"/>
                  <a:gd name="connsiteX13" fmla="*/ 172720 w 173989"/>
                  <a:gd name="connsiteY13" fmla="*/ 166370 h 16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989" h="166370">
                    <a:moveTo>
                      <a:pt x="173989" y="166370"/>
                    </a:moveTo>
                    <a:lnTo>
                      <a:pt x="130810" y="166370"/>
                    </a:lnTo>
                    <a:lnTo>
                      <a:pt x="130810" y="54610"/>
                    </a:lnTo>
                    <a:lnTo>
                      <a:pt x="100330" y="127000"/>
                    </a:lnTo>
                    <a:lnTo>
                      <a:pt x="71120" y="127000"/>
                    </a:lnTo>
                    <a:lnTo>
                      <a:pt x="40639" y="54610"/>
                    </a:lnTo>
                    <a:lnTo>
                      <a:pt x="40639" y="166370"/>
                    </a:lnTo>
                    <a:lnTo>
                      <a:pt x="0" y="166370"/>
                    </a:lnTo>
                    <a:lnTo>
                      <a:pt x="0" y="0"/>
                    </a:lnTo>
                    <a:lnTo>
                      <a:pt x="49530" y="0"/>
                    </a:lnTo>
                    <a:lnTo>
                      <a:pt x="86360" y="83820"/>
                    </a:lnTo>
                    <a:lnTo>
                      <a:pt x="123189" y="0"/>
                    </a:lnTo>
                    <a:lnTo>
                      <a:pt x="172720" y="0"/>
                    </a:lnTo>
                    <a:lnTo>
                      <a:pt x="172720" y="1663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18D42D8A-8C4E-874E-9CFD-861225A1A0DD}"/>
                  </a:ext>
                </a:extLst>
              </p:cNvPr>
              <p:cNvSpPr/>
              <p:nvPr/>
            </p:nvSpPr>
            <p:spPr>
              <a:xfrm>
                <a:off x="13023850" y="5064759"/>
                <a:ext cx="137160" cy="132080"/>
              </a:xfrm>
              <a:custGeom>
                <a:avLst/>
                <a:gdLst>
                  <a:gd name="connsiteX0" fmla="*/ 137161 w 137160"/>
                  <a:gd name="connsiteY0" fmla="*/ 66040 h 132080"/>
                  <a:gd name="connsiteX1" fmla="*/ 119380 w 137160"/>
                  <a:gd name="connsiteY1" fmla="*/ 114300 h 132080"/>
                  <a:gd name="connsiteX2" fmla="*/ 68580 w 137160"/>
                  <a:gd name="connsiteY2" fmla="*/ 132080 h 132080"/>
                  <a:gd name="connsiteX3" fmla="*/ 17780 w 137160"/>
                  <a:gd name="connsiteY3" fmla="*/ 114300 h 132080"/>
                  <a:gd name="connsiteX4" fmla="*/ 0 w 137160"/>
                  <a:gd name="connsiteY4" fmla="*/ 66040 h 132080"/>
                  <a:gd name="connsiteX5" fmla="*/ 17780 w 137160"/>
                  <a:gd name="connsiteY5" fmla="*/ 17780 h 132080"/>
                  <a:gd name="connsiteX6" fmla="*/ 68580 w 137160"/>
                  <a:gd name="connsiteY6" fmla="*/ 0 h 132080"/>
                  <a:gd name="connsiteX7" fmla="*/ 119380 w 137160"/>
                  <a:gd name="connsiteY7" fmla="*/ 17780 h 132080"/>
                  <a:gd name="connsiteX8" fmla="*/ 137161 w 137160"/>
                  <a:gd name="connsiteY8" fmla="*/ 66040 h 132080"/>
                  <a:gd name="connsiteX9" fmla="*/ 87630 w 137160"/>
                  <a:gd name="connsiteY9" fmla="*/ 96520 h 132080"/>
                  <a:gd name="connsiteX10" fmla="*/ 93980 w 137160"/>
                  <a:gd name="connsiteY10" fmla="*/ 85090 h 132080"/>
                  <a:gd name="connsiteX11" fmla="*/ 96520 w 137160"/>
                  <a:gd name="connsiteY11" fmla="*/ 66040 h 132080"/>
                  <a:gd name="connsiteX12" fmla="*/ 93980 w 137160"/>
                  <a:gd name="connsiteY12" fmla="*/ 46990 h 132080"/>
                  <a:gd name="connsiteX13" fmla="*/ 88900 w 137160"/>
                  <a:gd name="connsiteY13" fmla="*/ 35560 h 132080"/>
                  <a:gd name="connsiteX14" fmla="*/ 80011 w 137160"/>
                  <a:gd name="connsiteY14" fmla="*/ 29210 h 132080"/>
                  <a:gd name="connsiteX15" fmla="*/ 68580 w 137160"/>
                  <a:gd name="connsiteY15" fmla="*/ 27940 h 132080"/>
                  <a:gd name="connsiteX16" fmla="*/ 58420 w 137160"/>
                  <a:gd name="connsiteY16" fmla="*/ 29210 h 132080"/>
                  <a:gd name="connsiteX17" fmla="*/ 49530 w 137160"/>
                  <a:gd name="connsiteY17" fmla="*/ 35560 h 132080"/>
                  <a:gd name="connsiteX18" fmla="*/ 43180 w 137160"/>
                  <a:gd name="connsiteY18" fmla="*/ 46990 h 132080"/>
                  <a:gd name="connsiteX19" fmla="*/ 40639 w 137160"/>
                  <a:gd name="connsiteY19" fmla="*/ 66040 h 132080"/>
                  <a:gd name="connsiteX20" fmla="*/ 41911 w 137160"/>
                  <a:gd name="connsiteY20" fmla="*/ 83820 h 132080"/>
                  <a:gd name="connsiteX21" fmla="*/ 46989 w 137160"/>
                  <a:gd name="connsiteY21" fmla="*/ 96520 h 132080"/>
                  <a:gd name="connsiteX22" fmla="*/ 55880 w 137160"/>
                  <a:gd name="connsiteY22" fmla="*/ 102870 h 132080"/>
                  <a:gd name="connsiteX23" fmla="*/ 67311 w 137160"/>
                  <a:gd name="connsiteY23" fmla="*/ 105410 h 132080"/>
                  <a:gd name="connsiteX24" fmla="*/ 77470 w 137160"/>
                  <a:gd name="connsiteY24" fmla="*/ 104140 h 132080"/>
                  <a:gd name="connsiteX25" fmla="*/ 87630 w 137160"/>
                  <a:gd name="connsiteY25" fmla="*/ 9652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160" h="132080">
                    <a:moveTo>
                      <a:pt x="137161" y="66040"/>
                    </a:moveTo>
                    <a:cubicBezTo>
                      <a:pt x="137161" y="86360"/>
                      <a:pt x="130811" y="102870"/>
                      <a:pt x="119380" y="114300"/>
                    </a:cubicBezTo>
                    <a:cubicBezTo>
                      <a:pt x="107950" y="125730"/>
                      <a:pt x="90170" y="132080"/>
                      <a:pt x="68580" y="132080"/>
                    </a:cubicBezTo>
                    <a:cubicBezTo>
                      <a:pt x="46989" y="132080"/>
                      <a:pt x="30480" y="125730"/>
                      <a:pt x="17780" y="114300"/>
                    </a:cubicBezTo>
                    <a:cubicBezTo>
                      <a:pt x="6350" y="102870"/>
                      <a:pt x="0" y="86360"/>
                      <a:pt x="0" y="66040"/>
                    </a:cubicBezTo>
                    <a:cubicBezTo>
                      <a:pt x="0" y="45720"/>
                      <a:pt x="6350" y="29210"/>
                      <a:pt x="17780" y="17780"/>
                    </a:cubicBezTo>
                    <a:cubicBezTo>
                      <a:pt x="29211" y="6350"/>
                      <a:pt x="46989" y="0"/>
                      <a:pt x="68580" y="0"/>
                    </a:cubicBezTo>
                    <a:cubicBezTo>
                      <a:pt x="90170" y="0"/>
                      <a:pt x="107950" y="6350"/>
                      <a:pt x="119380" y="17780"/>
                    </a:cubicBezTo>
                    <a:cubicBezTo>
                      <a:pt x="130811" y="29210"/>
                      <a:pt x="137161" y="44450"/>
                      <a:pt x="137161" y="66040"/>
                    </a:cubicBezTo>
                    <a:close/>
                    <a:moveTo>
                      <a:pt x="87630" y="96520"/>
                    </a:moveTo>
                    <a:cubicBezTo>
                      <a:pt x="90170" y="92710"/>
                      <a:pt x="92711" y="88900"/>
                      <a:pt x="93980" y="85090"/>
                    </a:cubicBezTo>
                    <a:cubicBezTo>
                      <a:pt x="95250" y="80010"/>
                      <a:pt x="96520" y="74930"/>
                      <a:pt x="96520" y="66040"/>
                    </a:cubicBezTo>
                    <a:cubicBezTo>
                      <a:pt x="96520" y="58420"/>
                      <a:pt x="95250" y="52070"/>
                      <a:pt x="93980" y="46990"/>
                    </a:cubicBezTo>
                    <a:cubicBezTo>
                      <a:pt x="92711" y="41910"/>
                      <a:pt x="90170" y="38100"/>
                      <a:pt x="88900" y="35560"/>
                    </a:cubicBezTo>
                    <a:cubicBezTo>
                      <a:pt x="86361" y="33020"/>
                      <a:pt x="83820" y="30480"/>
                      <a:pt x="80011" y="29210"/>
                    </a:cubicBezTo>
                    <a:cubicBezTo>
                      <a:pt x="76200" y="27940"/>
                      <a:pt x="73661" y="27940"/>
                      <a:pt x="68580" y="27940"/>
                    </a:cubicBezTo>
                    <a:cubicBezTo>
                      <a:pt x="63500" y="27940"/>
                      <a:pt x="60961" y="27940"/>
                      <a:pt x="58420" y="29210"/>
                    </a:cubicBezTo>
                    <a:cubicBezTo>
                      <a:pt x="55880" y="30480"/>
                      <a:pt x="52070" y="31750"/>
                      <a:pt x="49530" y="35560"/>
                    </a:cubicBezTo>
                    <a:cubicBezTo>
                      <a:pt x="46989" y="38100"/>
                      <a:pt x="45720" y="41910"/>
                      <a:pt x="43180" y="46990"/>
                    </a:cubicBezTo>
                    <a:cubicBezTo>
                      <a:pt x="41911" y="52070"/>
                      <a:pt x="40639" y="58420"/>
                      <a:pt x="40639" y="66040"/>
                    </a:cubicBezTo>
                    <a:cubicBezTo>
                      <a:pt x="40639" y="72390"/>
                      <a:pt x="40639" y="78740"/>
                      <a:pt x="41911" y="83820"/>
                    </a:cubicBezTo>
                    <a:cubicBezTo>
                      <a:pt x="43180" y="88900"/>
                      <a:pt x="44450" y="92710"/>
                      <a:pt x="46989" y="96520"/>
                    </a:cubicBezTo>
                    <a:cubicBezTo>
                      <a:pt x="49530" y="99060"/>
                      <a:pt x="52070" y="101600"/>
                      <a:pt x="55880" y="102870"/>
                    </a:cubicBezTo>
                    <a:cubicBezTo>
                      <a:pt x="59689" y="104140"/>
                      <a:pt x="63500" y="105410"/>
                      <a:pt x="67311" y="105410"/>
                    </a:cubicBezTo>
                    <a:cubicBezTo>
                      <a:pt x="71120" y="105410"/>
                      <a:pt x="74930" y="105410"/>
                      <a:pt x="77470" y="104140"/>
                    </a:cubicBezTo>
                    <a:cubicBezTo>
                      <a:pt x="82550" y="101600"/>
                      <a:pt x="85089" y="99060"/>
                      <a:pt x="87630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6E25CC6A-47DF-A54D-841C-F16EAE159E50}"/>
                  </a:ext>
                </a:extLst>
              </p:cNvPr>
              <p:cNvSpPr/>
              <p:nvPr/>
            </p:nvSpPr>
            <p:spPr>
              <a:xfrm>
                <a:off x="13180060" y="5064759"/>
                <a:ext cx="119378" cy="132080"/>
              </a:xfrm>
              <a:custGeom>
                <a:avLst/>
                <a:gdLst>
                  <a:gd name="connsiteX0" fmla="*/ 74929 w 119378"/>
                  <a:gd name="connsiteY0" fmla="*/ 132080 h 132080"/>
                  <a:gd name="connsiteX1" fmla="*/ 44450 w 119378"/>
                  <a:gd name="connsiteY1" fmla="*/ 128270 h 132080"/>
                  <a:gd name="connsiteX2" fmla="*/ 20320 w 119378"/>
                  <a:gd name="connsiteY2" fmla="*/ 116840 h 132080"/>
                  <a:gd name="connsiteX3" fmla="*/ 5079 w 119378"/>
                  <a:gd name="connsiteY3" fmla="*/ 96520 h 132080"/>
                  <a:gd name="connsiteX4" fmla="*/ 0 w 119378"/>
                  <a:gd name="connsiteY4" fmla="*/ 67310 h 132080"/>
                  <a:gd name="connsiteX5" fmla="*/ 6350 w 119378"/>
                  <a:gd name="connsiteY5" fmla="*/ 36830 h 132080"/>
                  <a:gd name="connsiteX6" fmla="*/ 22859 w 119378"/>
                  <a:gd name="connsiteY6" fmla="*/ 15240 h 132080"/>
                  <a:gd name="connsiteX7" fmla="*/ 45720 w 119378"/>
                  <a:gd name="connsiteY7" fmla="*/ 3810 h 132080"/>
                  <a:gd name="connsiteX8" fmla="*/ 73659 w 119378"/>
                  <a:gd name="connsiteY8" fmla="*/ 0 h 132080"/>
                  <a:gd name="connsiteX9" fmla="*/ 97789 w 119378"/>
                  <a:gd name="connsiteY9" fmla="*/ 2540 h 132080"/>
                  <a:gd name="connsiteX10" fmla="*/ 118109 w 119378"/>
                  <a:gd name="connsiteY10" fmla="*/ 10160 h 132080"/>
                  <a:gd name="connsiteX11" fmla="*/ 118109 w 119378"/>
                  <a:gd name="connsiteY11" fmla="*/ 44450 h 132080"/>
                  <a:gd name="connsiteX12" fmla="*/ 113029 w 119378"/>
                  <a:gd name="connsiteY12" fmla="*/ 44450 h 132080"/>
                  <a:gd name="connsiteX13" fmla="*/ 107950 w 119378"/>
                  <a:gd name="connsiteY13" fmla="*/ 39370 h 132080"/>
                  <a:gd name="connsiteX14" fmla="*/ 100329 w 119378"/>
                  <a:gd name="connsiteY14" fmla="*/ 34290 h 132080"/>
                  <a:gd name="connsiteX15" fmla="*/ 90170 w 119378"/>
                  <a:gd name="connsiteY15" fmla="*/ 30480 h 132080"/>
                  <a:gd name="connsiteX16" fmla="*/ 77470 w 119378"/>
                  <a:gd name="connsiteY16" fmla="*/ 29210 h 132080"/>
                  <a:gd name="connsiteX17" fmla="*/ 53339 w 119378"/>
                  <a:gd name="connsiteY17" fmla="*/ 39370 h 132080"/>
                  <a:gd name="connsiteX18" fmla="*/ 44450 w 119378"/>
                  <a:gd name="connsiteY18" fmla="*/ 67310 h 132080"/>
                  <a:gd name="connsiteX19" fmla="*/ 53339 w 119378"/>
                  <a:gd name="connsiteY19" fmla="*/ 95250 h 132080"/>
                  <a:gd name="connsiteX20" fmla="*/ 78739 w 119378"/>
                  <a:gd name="connsiteY20" fmla="*/ 104140 h 132080"/>
                  <a:gd name="connsiteX21" fmla="*/ 92709 w 119378"/>
                  <a:gd name="connsiteY21" fmla="*/ 102870 h 132080"/>
                  <a:gd name="connsiteX22" fmla="*/ 102870 w 119378"/>
                  <a:gd name="connsiteY22" fmla="*/ 99060 h 132080"/>
                  <a:gd name="connsiteX23" fmla="*/ 109220 w 119378"/>
                  <a:gd name="connsiteY23" fmla="*/ 93980 h 132080"/>
                  <a:gd name="connsiteX24" fmla="*/ 114300 w 119378"/>
                  <a:gd name="connsiteY24" fmla="*/ 88900 h 132080"/>
                  <a:gd name="connsiteX25" fmla="*/ 119379 w 119378"/>
                  <a:gd name="connsiteY25" fmla="*/ 88900 h 132080"/>
                  <a:gd name="connsiteX26" fmla="*/ 119379 w 119378"/>
                  <a:gd name="connsiteY26" fmla="*/ 123190 h 132080"/>
                  <a:gd name="connsiteX27" fmla="*/ 99059 w 119378"/>
                  <a:gd name="connsiteY27" fmla="*/ 130810 h 132080"/>
                  <a:gd name="connsiteX28" fmla="*/ 74929 w 119378"/>
                  <a:gd name="connsiteY28" fmla="*/ 132080 h 13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378" h="132080">
                    <a:moveTo>
                      <a:pt x="74929" y="132080"/>
                    </a:moveTo>
                    <a:cubicBezTo>
                      <a:pt x="63500" y="132080"/>
                      <a:pt x="54609" y="130810"/>
                      <a:pt x="44450" y="128270"/>
                    </a:cubicBezTo>
                    <a:cubicBezTo>
                      <a:pt x="35559" y="125730"/>
                      <a:pt x="27939" y="121920"/>
                      <a:pt x="20320" y="116840"/>
                    </a:cubicBezTo>
                    <a:cubicBezTo>
                      <a:pt x="13970" y="111760"/>
                      <a:pt x="8889" y="104140"/>
                      <a:pt x="5079" y="96520"/>
                    </a:cubicBezTo>
                    <a:cubicBezTo>
                      <a:pt x="1270" y="88900"/>
                      <a:pt x="0" y="78740"/>
                      <a:pt x="0" y="67310"/>
                    </a:cubicBezTo>
                    <a:cubicBezTo>
                      <a:pt x="0" y="55880"/>
                      <a:pt x="2539" y="45720"/>
                      <a:pt x="6350" y="36830"/>
                    </a:cubicBezTo>
                    <a:cubicBezTo>
                      <a:pt x="10159" y="27940"/>
                      <a:pt x="15239" y="21590"/>
                      <a:pt x="22859" y="15240"/>
                    </a:cubicBezTo>
                    <a:cubicBezTo>
                      <a:pt x="29209" y="10160"/>
                      <a:pt x="36829" y="6350"/>
                      <a:pt x="45720" y="3810"/>
                    </a:cubicBezTo>
                    <a:cubicBezTo>
                      <a:pt x="54609" y="1270"/>
                      <a:pt x="63500" y="0"/>
                      <a:pt x="73659" y="0"/>
                    </a:cubicBezTo>
                    <a:cubicBezTo>
                      <a:pt x="82550" y="0"/>
                      <a:pt x="90170" y="1270"/>
                      <a:pt x="97789" y="2540"/>
                    </a:cubicBezTo>
                    <a:cubicBezTo>
                      <a:pt x="105409" y="3810"/>
                      <a:pt x="111759" y="6350"/>
                      <a:pt x="118109" y="10160"/>
                    </a:cubicBezTo>
                    <a:lnTo>
                      <a:pt x="118109" y="44450"/>
                    </a:lnTo>
                    <a:lnTo>
                      <a:pt x="113029" y="44450"/>
                    </a:lnTo>
                    <a:cubicBezTo>
                      <a:pt x="111759" y="43180"/>
                      <a:pt x="109220" y="41910"/>
                      <a:pt x="107950" y="39370"/>
                    </a:cubicBezTo>
                    <a:cubicBezTo>
                      <a:pt x="106679" y="36830"/>
                      <a:pt x="102870" y="35560"/>
                      <a:pt x="100329" y="34290"/>
                    </a:cubicBezTo>
                    <a:cubicBezTo>
                      <a:pt x="97789" y="33020"/>
                      <a:pt x="93979" y="31750"/>
                      <a:pt x="90170" y="30480"/>
                    </a:cubicBezTo>
                    <a:cubicBezTo>
                      <a:pt x="86359" y="29210"/>
                      <a:pt x="82550" y="29210"/>
                      <a:pt x="77470" y="29210"/>
                    </a:cubicBezTo>
                    <a:cubicBezTo>
                      <a:pt x="67309" y="29210"/>
                      <a:pt x="58420" y="33020"/>
                      <a:pt x="53339" y="39370"/>
                    </a:cubicBezTo>
                    <a:cubicBezTo>
                      <a:pt x="46989" y="45720"/>
                      <a:pt x="44450" y="55880"/>
                      <a:pt x="44450" y="67310"/>
                    </a:cubicBezTo>
                    <a:cubicBezTo>
                      <a:pt x="44450" y="78740"/>
                      <a:pt x="46989" y="88900"/>
                      <a:pt x="53339" y="95250"/>
                    </a:cubicBezTo>
                    <a:cubicBezTo>
                      <a:pt x="59689" y="101600"/>
                      <a:pt x="67309" y="104140"/>
                      <a:pt x="78739" y="104140"/>
                    </a:cubicBezTo>
                    <a:cubicBezTo>
                      <a:pt x="83820" y="104140"/>
                      <a:pt x="88900" y="104140"/>
                      <a:pt x="92709" y="102870"/>
                    </a:cubicBezTo>
                    <a:cubicBezTo>
                      <a:pt x="96520" y="101600"/>
                      <a:pt x="100329" y="100330"/>
                      <a:pt x="102870" y="99060"/>
                    </a:cubicBezTo>
                    <a:cubicBezTo>
                      <a:pt x="105409" y="97790"/>
                      <a:pt x="107950" y="96520"/>
                      <a:pt x="109220" y="93980"/>
                    </a:cubicBezTo>
                    <a:cubicBezTo>
                      <a:pt x="110489" y="91440"/>
                      <a:pt x="113029" y="90170"/>
                      <a:pt x="114300" y="88900"/>
                    </a:cubicBezTo>
                    <a:lnTo>
                      <a:pt x="119379" y="88900"/>
                    </a:lnTo>
                    <a:lnTo>
                      <a:pt x="119379" y="123190"/>
                    </a:lnTo>
                    <a:cubicBezTo>
                      <a:pt x="113029" y="125730"/>
                      <a:pt x="106679" y="128270"/>
                      <a:pt x="99059" y="130810"/>
                    </a:cubicBezTo>
                    <a:cubicBezTo>
                      <a:pt x="91439" y="130810"/>
                      <a:pt x="83820" y="132080"/>
                      <a:pt x="74929" y="13208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94978F37-393F-F74A-BFB4-BF9EC37958AD}"/>
                  </a:ext>
                </a:extLst>
              </p:cNvPr>
              <p:cNvSpPr/>
              <p:nvPr/>
            </p:nvSpPr>
            <p:spPr>
              <a:xfrm>
                <a:off x="13326110" y="5066029"/>
                <a:ext cx="133350" cy="127000"/>
              </a:xfrm>
              <a:custGeom>
                <a:avLst/>
                <a:gdLst>
                  <a:gd name="connsiteX0" fmla="*/ 133350 w 133350"/>
                  <a:gd name="connsiteY0" fmla="*/ 127000 h 127000"/>
                  <a:gd name="connsiteX1" fmla="*/ 86359 w 133350"/>
                  <a:gd name="connsiteY1" fmla="*/ 127000 h 127000"/>
                  <a:gd name="connsiteX2" fmla="*/ 53339 w 133350"/>
                  <a:gd name="connsiteY2" fmla="*/ 77470 h 127000"/>
                  <a:gd name="connsiteX3" fmla="*/ 40639 w 133350"/>
                  <a:gd name="connsiteY3" fmla="*/ 77470 h 127000"/>
                  <a:gd name="connsiteX4" fmla="*/ 40639 w 133350"/>
                  <a:gd name="connsiteY4" fmla="*/ 127000 h 127000"/>
                  <a:gd name="connsiteX5" fmla="*/ 0 w 133350"/>
                  <a:gd name="connsiteY5" fmla="*/ 127000 h 127000"/>
                  <a:gd name="connsiteX6" fmla="*/ 0 w 133350"/>
                  <a:gd name="connsiteY6" fmla="*/ 1270 h 127000"/>
                  <a:gd name="connsiteX7" fmla="*/ 40639 w 133350"/>
                  <a:gd name="connsiteY7" fmla="*/ 1270 h 127000"/>
                  <a:gd name="connsiteX8" fmla="*/ 40639 w 133350"/>
                  <a:gd name="connsiteY8" fmla="*/ 52070 h 127000"/>
                  <a:gd name="connsiteX9" fmla="*/ 55879 w 133350"/>
                  <a:gd name="connsiteY9" fmla="*/ 49530 h 127000"/>
                  <a:gd name="connsiteX10" fmla="*/ 66039 w 133350"/>
                  <a:gd name="connsiteY10" fmla="*/ 36830 h 127000"/>
                  <a:gd name="connsiteX11" fmla="*/ 69850 w 133350"/>
                  <a:gd name="connsiteY11" fmla="*/ 29210 h 127000"/>
                  <a:gd name="connsiteX12" fmla="*/ 73659 w 133350"/>
                  <a:gd name="connsiteY12" fmla="*/ 21590 h 127000"/>
                  <a:gd name="connsiteX13" fmla="*/ 87629 w 133350"/>
                  <a:gd name="connsiteY13" fmla="*/ 5080 h 127000"/>
                  <a:gd name="connsiteX14" fmla="*/ 110489 w 133350"/>
                  <a:gd name="connsiteY14" fmla="*/ 0 h 127000"/>
                  <a:gd name="connsiteX15" fmla="*/ 119379 w 133350"/>
                  <a:gd name="connsiteY15" fmla="*/ 0 h 127000"/>
                  <a:gd name="connsiteX16" fmla="*/ 125729 w 133350"/>
                  <a:gd name="connsiteY16" fmla="*/ 0 h 127000"/>
                  <a:gd name="connsiteX17" fmla="*/ 125729 w 133350"/>
                  <a:gd name="connsiteY17" fmla="*/ 33020 h 127000"/>
                  <a:gd name="connsiteX18" fmla="*/ 114300 w 133350"/>
                  <a:gd name="connsiteY18" fmla="*/ 33020 h 127000"/>
                  <a:gd name="connsiteX19" fmla="*/ 104139 w 133350"/>
                  <a:gd name="connsiteY19" fmla="*/ 36830 h 127000"/>
                  <a:gd name="connsiteX20" fmla="*/ 97789 w 133350"/>
                  <a:gd name="connsiteY20" fmla="*/ 46990 h 127000"/>
                  <a:gd name="connsiteX21" fmla="*/ 92709 w 133350"/>
                  <a:gd name="connsiteY21" fmla="*/ 55880 h 127000"/>
                  <a:gd name="connsiteX22" fmla="*/ 87629 w 133350"/>
                  <a:gd name="connsiteY22" fmla="*/ 60960 h 127000"/>
                  <a:gd name="connsiteX23" fmla="*/ 133350 w 133350"/>
                  <a:gd name="connsiteY2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50" h="127000">
                    <a:moveTo>
                      <a:pt x="133350" y="127000"/>
                    </a:moveTo>
                    <a:lnTo>
                      <a:pt x="86359" y="127000"/>
                    </a:lnTo>
                    <a:lnTo>
                      <a:pt x="53339" y="77470"/>
                    </a:lnTo>
                    <a:lnTo>
                      <a:pt x="40639" y="77470"/>
                    </a:lnTo>
                    <a:lnTo>
                      <a:pt x="40639" y="127000"/>
                    </a:lnTo>
                    <a:lnTo>
                      <a:pt x="0" y="127000"/>
                    </a:lnTo>
                    <a:lnTo>
                      <a:pt x="0" y="1270"/>
                    </a:lnTo>
                    <a:lnTo>
                      <a:pt x="40639" y="1270"/>
                    </a:lnTo>
                    <a:lnTo>
                      <a:pt x="40639" y="52070"/>
                    </a:lnTo>
                    <a:cubicBezTo>
                      <a:pt x="48259" y="52070"/>
                      <a:pt x="53339" y="50800"/>
                      <a:pt x="55879" y="49530"/>
                    </a:cubicBezTo>
                    <a:cubicBezTo>
                      <a:pt x="58420" y="48260"/>
                      <a:pt x="62229" y="44450"/>
                      <a:pt x="66039" y="36830"/>
                    </a:cubicBezTo>
                    <a:cubicBezTo>
                      <a:pt x="67309" y="34290"/>
                      <a:pt x="68579" y="33020"/>
                      <a:pt x="69850" y="29210"/>
                    </a:cubicBezTo>
                    <a:cubicBezTo>
                      <a:pt x="71120" y="25400"/>
                      <a:pt x="72389" y="24130"/>
                      <a:pt x="73659" y="21590"/>
                    </a:cubicBezTo>
                    <a:cubicBezTo>
                      <a:pt x="77470" y="13970"/>
                      <a:pt x="82550" y="8890"/>
                      <a:pt x="87629" y="5080"/>
                    </a:cubicBezTo>
                    <a:cubicBezTo>
                      <a:pt x="92709" y="1270"/>
                      <a:pt x="100329" y="0"/>
                      <a:pt x="110489" y="0"/>
                    </a:cubicBezTo>
                    <a:cubicBezTo>
                      <a:pt x="113029" y="0"/>
                      <a:pt x="116839" y="0"/>
                      <a:pt x="119379" y="0"/>
                    </a:cubicBezTo>
                    <a:cubicBezTo>
                      <a:pt x="121920" y="0"/>
                      <a:pt x="124459" y="0"/>
                      <a:pt x="125729" y="0"/>
                    </a:cubicBezTo>
                    <a:lnTo>
                      <a:pt x="125729" y="33020"/>
                    </a:lnTo>
                    <a:lnTo>
                      <a:pt x="114300" y="33020"/>
                    </a:lnTo>
                    <a:cubicBezTo>
                      <a:pt x="110489" y="33020"/>
                      <a:pt x="106679" y="34290"/>
                      <a:pt x="104139" y="36830"/>
                    </a:cubicBezTo>
                    <a:cubicBezTo>
                      <a:pt x="101600" y="39370"/>
                      <a:pt x="99059" y="41910"/>
                      <a:pt x="97789" y="46990"/>
                    </a:cubicBezTo>
                    <a:cubicBezTo>
                      <a:pt x="96520" y="50800"/>
                      <a:pt x="95250" y="53340"/>
                      <a:pt x="92709" y="55880"/>
                    </a:cubicBezTo>
                    <a:cubicBezTo>
                      <a:pt x="90170" y="58420"/>
                      <a:pt x="90170" y="59690"/>
                      <a:pt x="87629" y="60960"/>
                    </a:cubicBezTo>
                    <a:lnTo>
                      <a:pt x="133350" y="1270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940BC1F-3D61-B844-B5F4-CD50FCF7FBA5}"/>
                  </a:ext>
                </a:extLst>
              </p:cNvPr>
              <p:cNvSpPr/>
              <p:nvPr/>
            </p:nvSpPr>
            <p:spPr>
              <a:xfrm>
                <a:off x="13478510" y="50673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87630 h 125729"/>
                  <a:gd name="connsiteX1" fmla="*/ 123189 w 127000"/>
                  <a:gd name="connsiteY1" fmla="*/ 104140 h 125729"/>
                  <a:gd name="connsiteX2" fmla="*/ 113029 w 127000"/>
                  <a:gd name="connsiteY2" fmla="*/ 115570 h 125729"/>
                  <a:gd name="connsiteX3" fmla="*/ 96520 w 127000"/>
                  <a:gd name="connsiteY3" fmla="*/ 123190 h 125729"/>
                  <a:gd name="connsiteX4" fmla="*/ 76200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73659 w 127000"/>
                  <a:gd name="connsiteY7" fmla="*/ 0 h 125729"/>
                  <a:gd name="connsiteX8" fmla="*/ 93979 w 127000"/>
                  <a:gd name="connsiteY8" fmla="*/ 1270 h 125729"/>
                  <a:gd name="connsiteX9" fmla="*/ 106679 w 127000"/>
                  <a:gd name="connsiteY9" fmla="*/ 5080 h 125729"/>
                  <a:gd name="connsiteX10" fmla="*/ 116839 w 127000"/>
                  <a:gd name="connsiteY10" fmla="*/ 13970 h 125729"/>
                  <a:gd name="connsiteX11" fmla="*/ 120650 w 127000"/>
                  <a:gd name="connsiteY11" fmla="*/ 27940 h 125729"/>
                  <a:gd name="connsiteX12" fmla="*/ 115570 w 127000"/>
                  <a:gd name="connsiteY12" fmla="*/ 44450 h 125729"/>
                  <a:gd name="connsiteX13" fmla="*/ 102870 w 127000"/>
                  <a:gd name="connsiteY13" fmla="*/ 54610 h 125729"/>
                  <a:gd name="connsiteX14" fmla="*/ 102870 w 127000"/>
                  <a:gd name="connsiteY14" fmla="*/ 55880 h 125729"/>
                  <a:gd name="connsiteX15" fmla="*/ 120650 w 127000"/>
                  <a:gd name="connsiteY15" fmla="*/ 66040 h 125729"/>
                  <a:gd name="connsiteX16" fmla="*/ 127000 w 127000"/>
                  <a:gd name="connsiteY16" fmla="*/ 87630 h 125729"/>
                  <a:gd name="connsiteX17" fmla="*/ 80009 w 127000"/>
                  <a:gd name="connsiteY17" fmla="*/ 38100 h 125729"/>
                  <a:gd name="connsiteX18" fmla="*/ 76200 w 127000"/>
                  <a:gd name="connsiteY18" fmla="*/ 27940 h 125729"/>
                  <a:gd name="connsiteX19" fmla="*/ 62229 w 127000"/>
                  <a:gd name="connsiteY19" fmla="*/ 25400 h 125729"/>
                  <a:gd name="connsiteX20" fmla="*/ 40639 w 127000"/>
                  <a:gd name="connsiteY20" fmla="*/ 25400 h 125729"/>
                  <a:gd name="connsiteX21" fmla="*/ 40639 w 127000"/>
                  <a:gd name="connsiteY21" fmla="*/ 50800 h 125729"/>
                  <a:gd name="connsiteX22" fmla="*/ 62229 w 127000"/>
                  <a:gd name="connsiteY22" fmla="*/ 50800 h 125729"/>
                  <a:gd name="connsiteX23" fmla="*/ 74929 w 127000"/>
                  <a:gd name="connsiteY23" fmla="*/ 46990 h 125729"/>
                  <a:gd name="connsiteX24" fmla="*/ 80009 w 127000"/>
                  <a:gd name="connsiteY24" fmla="*/ 38100 h 125729"/>
                  <a:gd name="connsiteX25" fmla="*/ 86359 w 127000"/>
                  <a:gd name="connsiteY25" fmla="*/ 86360 h 125729"/>
                  <a:gd name="connsiteX26" fmla="*/ 81279 w 127000"/>
                  <a:gd name="connsiteY26" fmla="*/ 74930 h 125729"/>
                  <a:gd name="connsiteX27" fmla="*/ 67309 w 127000"/>
                  <a:gd name="connsiteY27" fmla="*/ 71120 h 125729"/>
                  <a:gd name="connsiteX28" fmla="*/ 40639 w 127000"/>
                  <a:gd name="connsiteY28" fmla="*/ 71120 h 125729"/>
                  <a:gd name="connsiteX29" fmla="*/ 40639 w 127000"/>
                  <a:gd name="connsiteY29" fmla="*/ 100330 h 125729"/>
                  <a:gd name="connsiteX30" fmla="*/ 67309 w 127000"/>
                  <a:gd name="connsiteY30" fmla="*/ 100330 h 125729"/>
                  <a:gd name="connsiteX31" fmla="*/ 80009 w 127000"/>
                  <a:gd name="connsiteY31" fmla="*/ 96520 h 125729"/>
                  <a:gd name="connsiteX32" fmla="*/ 86359 w 127000"/>
                  <a:gd name="connsiteY32" fmla="*/ 8636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000" h="125729">
                    <a:moveTo>
                      <a:pt x="127000" y="87630"/>
                    </a:moveTo>
                    <a:cubicBezTo>
                      <a:pt x="127000" y="93980"/>
                      <a:pt x="125729" y="99060"/>
                      <a:pt x="123189" y="104140"/>
                    </a:cubicBezTo>
                    <a:cubicBezTo>
                      <a:pt x="120650" y="109220"/>
                      <a:pt x="118109" y="113030"/>
                      <a:pt x="113029" y="115570"/>
                    </a:cubicBezTo>
                    <a:cubicBezTo>
                      <a:pt x="107950" y="119380"/>
                      <a:pt x="102870" y="121920"/>
                      <a:pt x="96520" y="123190"/>
                    </a:cubicBezTo>
                    <a:cubicBezTo>
                      <a:pt x="91439" y="124460"/>
                      <a:pt x="83820" y="125730"/>
                      <a:pt x="7620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73659" y="0"/>
                    </a:lnTo>
                    <a:cubicBezTo>
                      <a:pt x="82550" y="0"/>
                      <a:pt x="90170" y="0"/>
                      <a:pt x="93979" y="1270"/>
                    </a:cubicBezTo>
                    <a:cubicBezTo>
                      <a:pt x="97789" y="2540"/>
                      <a:pt x="102870" y="3810"/>
                      <a:pt x="106679" y="5080"/>
                    </a:cubicBezTo>
                    <a:cubicBezTo>
                      <a:pt x="110489" y="7620"/>
                      <a:pt x="114300" y="10160"/>
                      <a:pt x="116839" y="13970"/>
                    </a:cubicBezTo>
                    <a:cubicBezTo>
                      <a:pt x="119379" y="17780"/>
                      <a:pt x="120650" y="22860"/>
                      <a:pt x="120650" y="27940"/>
                    </a:cubicBezTo>
                    <a:cubicBezTo>
                      <a:pt x="120650" y="34290"/>
                      <a:pt x="119379" y="39370"/>
                      <a:pt x="115570" y="44450"/>
                    </a:cubicBezTo>
                    <a:cubicBezTo>
                      <a:pt x="111759" y="49530"/>
                      <a:pt x="107950" y="52070"/>
                      <a:pt x="102870" y="54610"/>
                    </a:cubicBezTo>
                    <a:lnTo>
                      <a:pt x="102870" y="55880"/>
                    </a:lnTo>
                    <a:cubicBezTo>
                      <a:pt x="109220" y="57150"/>
                      <a:pt x="115570" y="60960"/>
                      <a:pt x="120650" y="66040"/>
                    </a:cubicBezTo>
                    <a:cubicBezTo>
                      <a:pt x="125729" y="71120"/>
                      <a:pt x="127000" y="80010"/>
                      <a:pt x="127000" y="87630"/>
                    </a:cubicBezTo>
                    <a:close/>
                    <a:moveTo>
                      <a:pt x="80009" y="38100"/>
                    </a:moveTo>
                    <a:cubicBezTo>
                      <a:pt x="80009" y="33020"/>
                      <a:pt x="78739" y="30480"/>
                      <a:pt x="76200" y="27940"/>
                    </a:cubicBezTo>
                    <a:cubicBezTo>
                      <a:pt x="73659" y="25400"/>
                      <a:pt x="68579" y="25400"/>
                      <a:pt x="62229" y="25400"/>
                    </a:cubicBezTo>
                    <a:lnTo>
                      <a:pt x="40639" y="25400"/>
                    </a:lnTo>
                    <a:lnTo>
                      <a:pt x="40639" y="50800"/>
                    </a:lnTo>
                    <a:lnTo>
                      <a:pt x="62229" y="50800"/>
                    </a:lnTo>
                    <a:cubicBezTo>
                      <a:pt x="67309" y="50800"/>
                      <a:pt x="72389" y="49530"/>
                      <a:pt x="74929" y="46990"/>
                    </a:cubicBezTo>
                    <a:cubicBezTo>
                      <a:pt x="78739" y="44450"/>
                      <a:pt x="80009" y="41910"/>
                      <a:pt x="80009" y="38100"/>
                    </a:cubicBezTo>
                    <a:close/>
                    <a:moveTo>
                      <a:pt x="86359" y="86360"/>
                    </a:moveTo>
                    <a:cubicBezTo>
                      <a:pt x="86359" y="81280"/>
                      <a:pt x="85089" y="77470"/>
                      <a:pt x="81279" y="74930"/>
                    </a:cubicBezTo>
                    <a:cubicBezTo>
                      <a:pt x="78739" y="72390"/>
                      <a:pt x="73659" y="71120"/>
                      <a:pt x="67309" y="71120"/>
                    </a:cubicBezTo>
                    <a:lnTo>
                      <a:pt x="40639" y="71120"/>
                    </a:lnTo>
                    <a:lnTo>
                      <a:pt x="40639" y="100330"/>
                    </a:lnTo>
                    <a:lnTo>
                      <a:pt x="67309" y="100330"/>
                    </a:lnTo>
                    <a:cubicBezTo>
                      <a:pt x="72389" y="100330"/>
                      <a:pt x="77470" y="99060"/>
                      <a:pt x="80009" y="96520"/>
                    </a:cubicBezTo>
                    <a:cubicBezTo>
                      <a:pt x="82550" y="93980"/>
                      <a:pt x="86359" y="91440"/>
                      <a:pt x="86359" y="8636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75BB3B30-40E4-FB42-92BF-F133DC26CE6E}"/>
                  </a:ext>
                </a:extLst>
              </p:cNvPr>
              <p:cNvSpPr/>
              <p:nvPr/>
            </p:nvSpPr>
            <p:spPr>
              <a:xfrm>
                <a:off x="13625830" y="5063490"/>
                <a:ext cx="124459" cy="133350"/>
              </a:xfrm>
              <a:custGeom>
                <a:avLst/>
                <a:gdLst>
                  <a:gd name="connsiteX0" fmla="*/ 85089 w 124459"/>
                  <a:gd name="connsiteY0" fmla="*/ 116840 h 133350"/>
                  <a:gd name="connsiteX1" fmla="*/ 77470 w 124459"/>
                  <a:gd name="connsiteY1" fmla="*/ 123190 h 133350"/>
                  <a:gd name="connsiteX2" fmla="*/ 68580 w 124459"/>
                  <a:gd name="connsiteY2" fmla="*/ 128270 h 133350"/>
                  <a:gd name="connsiteX3" fmla="*/ 55880 w 124459"/>
                  <a:gd name="connsiteY3" fmla="*/ 132080 h 133350"/>
                  <a:gd name="connsiteX4" fmla="*/ 41909 w 124459"/>
                  <a:gd name="connsiteY4" fmla="*/ 133350 h 133350"/>
                  <a:gd name="connsiteX5" fmla="*/ 11430 w 124459"/>
                  <a:gd name="connsiteY5" fmla="*/ 121920 h 133350"/>
                  <a:gd name="connsiteX6" fmla="*/ 0 w 124459"/>
                  <a:gd name="connsiteY6" fmla="*/ 93980 h 133350"/>
                  <a:gd name="connsiteX7" fmla="*/ 6350 w 124459"/>
                  <a:gd name="connsiteY7" fmla="*/ 71120 h 133350"/>
                  <a:gd name="connsiteX8" fmla="*/ 24130 w 124459"/>
                  <a:gd name="connsiteY8" fmla="*/ 57150 h 133350"/>
                  <a:gd name="connsiteX9" fmla="*/ 52070 w 124459"/>
                  <a:gd name="connsiteY9" fmla="*/ 49530 h 133350"/>
                  <a:gd name="connsiteX10" fmla="*/ 86359 w 124459"/>
                  <a:gd name="connsiteY10" fmla="*/ 46990 h 133350"/>
                  <a:gd name="connsiteX11" fmla="*/ 86359 w 124459"/>
                  <a:gd name="connsiteY11" fmla="*/ 45720 h 133350"/>
                  <a:gd name="connsiteX12" fmla="*/ 77470 w 124459"/>
                  <a:gd name="connsiteY12" fmla="*/ 31750 h 133350"/>
                  <a:gd name="connsiteX13" fmla="*/ 52070 w 124459"/>
                  <a:gd name="connsiteY13" fmla="*/ 27940 h 133350"/>
                  <a:gd name="connsiteX14" fmla="*/ 30480 w 124459"/>
                  <a:gd name="connsiteY14" fmla="*/ 31750 h 133350"/>
                  <a:gd name="connsiteX15" fmla="*/ 13970 w 124459"/>
                  <a:gd name="connsiteY15" fmla="*/ 36830 h 133350"/>
                  <a:gd name="connsiteX16" fmla="*/ 10159 w 124459"/>
                  <a:gd name="connsiteY16" fmla="*/ 36830 h 133350"/>
                  <a:gd name="connsiteX17" fmla="*/ 10159 w 124459"/>
                  <a:gd name="connsiteY17" fmla="*/ 6350 h 133350"/>
                  <a:gd name="connsiteX18" fmla="*/ 30480 w 124459"/>
                  <a:gd name="connsiteY18" fmla="*/ 2540 h 133350"/>
                  <a:gd name="connsiteX19" fmla="*/ 59689 w 124459"/>
                  <a:gd name="connsiteY19" fmla="*/ 0 h 133350"/>
                  <a:gd name="connsiteX20" fmla="*/ 109220 w 124459"/>
                  <a:gd name="connsiteY20" fmla="*/ 10160 h 133350"/>
                  <a:gd name="connsiteX21" fmla="*/ 124459 w 124459"/>
                  <a:gd name="connsiteY21" fmla="*/ 43180 h 133350"/>
                  <a:gd name="connsiteX22" fmla="*/ 124459 w 124459"/>
                  <a:gd name="connsiteY22" fmla="*/ 128270 h 133350"/>
                  <a:gd name="connsiteX23" fmla="*/ 85089 w 124459"/>
                  <a:gd name="connsiteY23" fmla="*/ 128270 h 133350"/>
                  <a:gd name="connsiteX24" fmla="*/ 85089 w 124459"/>
                  <a:gd name="connsiteY24" fmla="*/ 116840 h 133350"/>
                  <a:gd name="connsiteX25" fmla="*/ 85089 w 124459"/>
                  <a:gd name="connsiteY25" fmla="*/ 96520 h 133350"/>
                  <a:gd name="connsiteX26" fmla="*/ 85089 w 124459"/>
                  <a:gd name="connsiteY26" fmla="*/ 71120 h 133350"/>
                  <a:gd name="connsiteX27" fmla="*/ 67309 w 124459"/>
                  <a:gd name="connsiteY27" fmla="*/ 72390 h 133350"/>
                  <a:gd name="connsiteX28" fmla="*/ 53339 w 124459"/>
                  <a:gd name="connsiteY28" fmla="*/ 74930 h 133350"/>
                  <a:gd name="connsiteX29" fmla="*/ 44450 w 124459"/>
                  <a:gd name="connsiteY29" fmla="*/ 80010 h 133350"/>
                  <a:gd name="connsiteX30" fmla="*/ 41909 w 124459"/>
                  <a:gd name="connsiteY30" fmla="*/ 88900 h 133350"/>
                  <a:gd name="connsiteX31" fmla="*/ 43180 w 124459"/>
                  <a:gd name="connsiteY31" fmla="*/ 95250 h 133350"/>
                  <a:gd name="connsiteX32" fmla="*/ 46989 w 124459"/>
                  <a:gd name="connsiteY32" fmla="*/ 100330 h 133350"/>
                  <a:gd name="connsiteX33" fmla="*/ 53339 w 124459"/>
                  <a:gd name="connsiteY33" fmla="*/ 104140 h 133350"/>
                  <a:gd name="connsiteX34" fmla="*/ 64770 w 124459"/>
                  <a:gd name="connsiteY34" fmla="*/ 105410 h 133350"/>
                  <a:gd name="connsiteX35" fmla="*/ 77470 w 124459"/>
                  <a:gd name="connsiteY35" fmla="*/ 102870 h 133350"/>
                  <a:gd name="connsiteX36" fmla="*/ 85089 w 124459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59" h="133350">
                    <a:moveTo>
                      <a:pt x="85089" y="116840"/>
                    </a:moveTo>
                    <a:cubicBezTo>
                      <a:pt x="82550" y="118110"/>
                      <a:pt x="80009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59" y="130810"/>
                      <a:pt x="55880" y="132080"/>
                    </a:cubicBezTo>
                    <a:cubicBezTo>
                      <a:pt x="50800" y="133350"/>
                      <a:pt x="46989" y="133350"/>
                      <a:pt x="41909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59" y="64770"/>
                      <a:pt x="16509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59" y="46990"/>
                    </a:cubicBezTo>
                    <a:lnTo>
                      <a:pt x="86359" y="45720"/>
                    </a:lnTo>
                    <a:cubicBezTo>
                      <a:pt x="86359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59" y="34290"/>
                      <a:pt x="17780" y="35560"/>
                      <a:pt x="13970" y="36830"/>
                    </a:cubicBezTo>
                    <a:lnTo>
                      <a:pt x="10159" y="36830"/>
                    </a:lnTo>
                    <a:lnTo>
                      <a:pt x="10159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59" y="3810"/>
                      <a:pt x="109220" y="10160"/>
                    </a:cubicBezTo>
                    <a:cubicBezTo>
                      <a:pt x="119380" y="17780"/>
                      <a:pt x="124459" y="27940"/>
                      <a:pt x="124459" y="43180"/>
                    </a:cubicBezTo>
                    <a:lnTo>
                      <a:pt x="124459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09" y="71120"/>
                      <a:pt x="73659" y="72390"/>
                      <a:pt x="67309" y="72390"/>
                    </a:cubicBezTo>
                    <a:cubicBezTo>
                      <a:pt x="60959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09" y="82550"/>
                      <a:pt x="41909" y="85090"/>
                      <a:pt x="41909" y="88900"/>
                    </a:cubicBezTo>
                    <a:cubicBezTo>
                      <a:pt x="41909" y="91440"/>
                      <a:pt x="41909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59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8739" y="101600"/>
                      <a:pt x="8128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8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4283436" y="5520690"/>
              <a:ext cx="900430" cy="171450"/>
              <a:chOff x="13881100" y="5520690"/>
              <a:chExt cx="900430" cy="171450"/>
            </a:xfrm>
            <a:solidFill>
              <a:schemeClr val="tx1"/>
            </a:solidFill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E60C2329-733A-554A-B7A1-A39285B6DEF4}"/>
                  </a:ext>
                </a:extLst>
              </p:cNvPr>
              <p:cNvSpPr/>
              <p:nvPr/>
            </p:nvSpPr>
            <p:spPr>
              <a:xfrm>
                <a:off x="13881100" y="5520690"/>
                <a:ext cx="154939" cy="167639"/>
              </a:xfrm>
              <a:custGeom>
                <a:avLst/>
                <a:gdLst>
                  <a:gd name="connsiteX0" fmla="*/ 154939 w 154939"/>
                  <a:gd name="connsiteY0" fmla="*/ 167640 h 167639"/>
                  <a:gd name="connsiteX1" fmla="*/ 102870 w 154939"/>
                  <a:gd name="connsiteY1" fmla="*/ 167640 h 167639"/>
                  <a:gd name="connsiteX2" fmla="*/ 53339 w 154939"/>
                  <a:gd name="connsiteY2" fmla="*/ 100330 h 167639"/>
                  <a:gd name="connsiteX3" fmla="*/ 43180 w 154939"/>
                  <a:gd name="connsiteY3" fmla="*/ 100330 h 167639"/>
                  <a:gd name="connsiteX4" fmla="*/ 43180 w 154939"/>
                  <a:gd name="connsiteY4" fmla="*/ 167640 h 167639"/>
                  <a:gd name="connsiteX5" fmla="*/ 0 w 154939"/>
                  <a:gd name="connsiteY5" fmla="*/ 167640 h 167639"/>
                  <a:gd name="connsiteX6" fmla="*/ 0 w 154939"/>
                  <a:gd name="connsiteY6" fmla="*/ 1270 h 167639"/>
                  <a:gd name="connsiteX7" fmla="*/ 43180 w 154939"/>
                  <a:gd name="connsiteY7" fmla="*/ 1270 h 167639"/>
                  <a:gd name="connsiteX8" fmla="*/ 43180 w 154939"/>
                  <a:gd name="connsiteY8" fmla="*/ 68580 h 167639"/>
                  <a:gd name="connsiteX9" fmla="*/ 52070 w 154939"/>
                  <a:gd name="connsiteY9" fmla="*/ 67310 h 167639"/>
                  <a:gd name="connsiteX10" fmla="*/ 58420 w 154939"/>
                  <a:gd name="connsiteY10" fmla="*/ 64770 h 167639"/>
                  <a:gd name="connsiteX11" fmla="*/ 64770 w 154939"/>
                  <a:gd name="connsiteY11" fmla="*/ 58420 h 167639"/>
                  <a:gd name="connsiteX12" fmla="*/ 72389 w 154939"/>
                  <a:gd name="connsiteY12" fmla="*/ 46990 h 167639"/>
                  <a:gd name="connsiteX13" fmla="*/ 77470 w 154939"/>
                  <a:gd name="connsiteY13" fmla="*/ 36830 h 167639"/>
                  <a:gd name="connsiteX14" fmla="*/ 82550 w 154939"/>
                  <a:gd name="connsiteY14" fmla="*/ 27940 h 167639"/>
                  <a:gd name="connsiteX15" fmla="*/ 100330 w 154939"/>
                  <a:gd name="connsiteY15" fmla="*/ 6350 h 167639"/>
                  <a:gd name="connsiteX16" fmla="*/ 129539 w 154939"/>
                  <a:gd name="connsiteY16" fmla="*/ 0 h 167639"/>
                  <a:gd name="connsiteX17" fmla="*/ 139700 w 154939"/>
                  <a:gd name="connsiteY17" fmla="*/ 0 h 167639"/>
                  <a:gd name="connsiteX18" fmla="*/ 146050 w 154939"/>
                  <a:gd name="connsiteY18" fmla="*/ 0 h 167639"/>
                  <a:gd name="connsiteX19" fmla="*/ 146050 w 154939"/>
                  <a:gd name="connsiteY19" fmla="*/ 35560 h 167639"/>
                  <a:gd name="connsiteX20" fmla="*/ 133350 w 154939"/>
                  <a:gd name="connsiteY20" fmla="*/ 35560 h 167639"/>
                  <a:gd name="connsiteX21" fmla="*/ 119380 w 154939"/>
                  <a:gd name="connsiteY21" fmla="*/ 40640 h 167639"/>
                  <a:gd name="connsiteX22" fmla="*/ 107950 w 154939"/>
                  <a:gd name="connsiteY22" fmla="*/ 57150 h 167639"/>
                  <a:gd name="connsiteX23" fmla="*/ 97789 w 154939"/>
                  <a:gd name="connsiteY23" fmla="*/ 73660 h 167639"/>
                  <a:gd name="connsiteX24" fmla="*/ 90170 w 154939"/>
                  <a:gd name="connsiteY24" fmla="*/ 80010 h 167639"/>
                  <a:gd name="connsiteX25" fmla="*/ 154939 w 154939"/>
                  <a:gd name="connsiteY25" fmla="*/ 167640 h 16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939" h="167639">
                    <a:moveTo>
                      <a:pt x="154939" y="167640"/>
                    </a:moveTo>
                    <a:lnTo>
                      <a:pt x="102870" y="167640"/>
                    </a:lnTo>
                    <a:lnTo>
                      <a:pt x="53339" y="100330"/>
                    </a:lnTo>
                    <a:lnTo>
                      <a:pt x="43180" y="100330"/>
                    </a:lnTo>
                    <a:lnTo>
                      <a:pt x="43180" y="167640"/>
                    </a:lnTo>
                    <a:lnTo>
                      <a:pt x="0" y="167640"/>
                    </a:lnTo>
                    <a:lnTo>
                      <a:pt x="0" y="1270"/>
                    </a:lnTo>
                    <a:lnTo>
                      <a:pt x="43180" y="1270"/>
                    </a:lnTo>
                    <a:lnTo>
                      <a:pt x="43180" y="68580"/>
                    </a:lnTo>
                    <a:cubicBezTo>
                      <a:pt x="46989" y="68580"/>
                      <a:pt x="49530" y="68580"/>
                      <a:pt x="52070" y="67310"/>
                    </a:cubicBezTo>
                    <a:cubicBezTo>
                      <a:pt x="54611" y="66040"/>
                      <a:pt x="55880" y="66040"/>
                      <a:pt x="58420" y="64770"/>
                    </a:cubicBezTo>
                    <a:cubicBezTo>
                      <a:pt x="60961" y="63500"/>
                      <a:pt x="62230" y="60960"/>
                      <a:pt x="64770" y="58420"/>
                    </a:cubicBezTo>
                    <a:cubicBezTo>
                      <a:pt x="67311" y="55880"/>
                      <a:pt x="69850" y="52070"/>
                      <a:pt x="72389" y="46990"/>
                    </a:cubicBezTo>
                    <a:cubicBezTo>
                      <a:pt x="73661" y="44450"/>
                      <a:pt x="76200" y="40640"/>
                      <a:pt x="77470" y="36830"/>
                    </a:cubicBezTo>
                    <a:cubicBezTo>
                      <a:pt x="80011" y="33020"/>
                      <a:pt x="81280" y="30480"/>
                      <a:pt x="82550" y="27940"/>
                    </a:cubicBezTo>
                    <a:cubicBezTo>
                      <a:pt x="88900" y="17780"/>
                      <a:pt x="93980" y="10160"/>
                      <a:pt x="100330" y="6350"/>
                    </a:cubicBezTo>
                    <a:cubicBezTo>
                      <a:pt x="106680" y="2540"/>
                      <a:pt x="116839" y="0"/>
                      <a:pt x="129539" y="0"/>
                    </a:cubicBezTo>
                    <a:cubicBezTo>
                      <a:pt x="133350" y="0"/>
                      <a:pt x="137161" y="0"/>
                      <a:pt x="139700" y="0"/>
                    </a:cubicBezTo>
                    <a:cubicBezTo>
                      <a:pt x="142239" y="0"/>
                      <a:pt x="144780" y="0"/>
                      <a:pt x="146050" y="0"/>
                    </a:cubicBezTo>
                    <a:lnTo>
                      <a:pt x="146050" y="35560"/>
                    </a:lnTo>
                    <a:lnTo>
                      <a:pt x="133350" y="35560"/>
                    </a:lnTo>
                    <a:cubicBezTo>
                      <a:pt x="127000" y="35560"/>
                      <a:pt x="121920" y="36830"/>
                      <a:pt x="119380" y="40640"/>
                    </a:cubicBezTo>
                    <a:cubicBezTo>
                      <a:pt x="116839" y="44450"/>
                      <a:pt x="111761" y="49530"/>
                      <a:pt x="107950" y="57150"/>
                    </a:cubicBezTo>
                    <a:cubicBezTo>
                      <a:pt x="104139" y="64770"/>
                      <a:pt x="100330" y="69850"/>
                      <a:pt x="97789" y="73660"/>
                    </a:cubicBezTo>
                    <a:cubicBezTo>
                      <a:pt x="95250" y="76200"/>
                      <a:pt x="92711" y="78740"/>
                      <a:pt x="90170" y="80010"/>
                    </a:cubicBezTo>
                    <a:lnTo>
                      <a:pt x="154939" y="1676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3A06540-1883-B743-8A6B-CF8DA6A61BF8}"/>
                  </a:ext>
                </a:extLst>
              </p:cNvPr>
              <p:cNvSpPr/>
              <p:nvPr/>
            </p:nvSpPr>
            <p:spPr>
              <a:xfrm>
                <a:off x="14046200" y="5558790"/>
                <a:ext cx="124460" cy="133350"/>
              </a:xfrm>
              <a:custGeom>
                <a:avLst/>
                <a:gdLst>
                  <a:gd name="connsiteX0" fmla="*/ 85089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89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89 w 124460"/>
                  <a:gd name="connsiteY23" fmla="*/ 128270 h 133350"/>
                  <a:gd name="connsiteX24" fmla="*/ 85089 w 124460"/>
                  <a:gd name="connsiteY24" fmla="*/ 116840 h 133350"/>
                  <a:gd name="connsiteX25" fmla="*/ 85089 w 124460"/>
                  <a:gd name="connsiteY25" fmla="*/ 96520 h 133350"/>
                  <a:gd name="connsiteX26" fmla="*/ 85089 w 124460"/>
                  <a:gd name="connsiteY26" fmla="*/ 71120 h 133350"/>
                  <a:gd name="connsiteX27" fmla="*/ 67311 w 124460"/>
                  <a:gd name="connsiteY27" fmla="*/ 72390 h 133350"/>
                  <a:gd name="connsiteX28" fmla="*/ 53339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89 w 124460"/>
                  <a:gd name="connsiteY32" fmla="*/ 100330 h 133350"/>
                  <a:gd name="connsiteX33" fmla="*/ 53339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89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89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89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39" y="114300"/>
                      <a:pt x="0" y="105410"/>
                      <a:pt x="0" y="93980"/>
                    </a:cubicBezTo>
                    <a:cubicBezTo>
                      <a:pt x="0" y="85090"/>
                      <a:pt x="2539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39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89" y="3810"/>
                      <a:pt x="30480" y="2540"/>
                    </a:cubicBezTo>
                    <a:cubicBezTo>
                      <a:pt x="40639" y="1270"/>
                      <a:pt x="49530" y="0"/>
                      <a:pt x="59689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89" y="128270"/>
                    </a:lnTo>
                    <a:lnTo>
                      <a:pt x="85089" y="116840"/>
                    </a:lnTo>
                    <a:close/>
                    <a:moveTo>
                      <a:pt x="85089" y="96520"/>
                    </a:moveTo>
                    <a:lnTo>
                      <a:pt x="85089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39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89" y="100330"/>
                    </a:cubicBezTo>
                    <a:cubicBezTo>
                      <a:pt x="48261" y="101600"/>
                      <a:pt x="50800" y="102870"/>
                      <a:pt x="53339" y="104140"/>
                    </a:cubicBezTo>
                    <a:cubicBezTo>
                      <a:pt x="55880" y="105410"/>
                      <a:pt x="59689" y="105410"/>
                      <a:pt x="64770" y="105410"/>
                    </a:cubicBezTo>
                    <a:cubicBezTo>
                      <a:pt x="68580" y="105410"/>
                      <a:pt x="72389" y="104140"/>
                      <a:pt x="77470" y="102870"/>
                    </a:cubicBezTo>
                    <a:cubicBezTo>
                      <a:pt x="77470" y="101600"/>
                      <a:pt x="81280" y="99060"/>
                      <a:pt x="85089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95458A5-CF4F-C542-A2E4-F78F3B98971B}"/>
                  </a:ext>
                </a:extLst>
              </p:cNvPr>
              <p:cNvSpPr/>
              <p:nvPr/>
            </p:nvSpPr>
            <p:spPr>
              <a:xfrm>
                <a:off x="14196060" y="5561329"/>
                <a:ext cx="116839" cy="129540"/>
              </a:xfrm>
              <a:custGeom>
                <a:avLst/>
                <a:gdLst>
                  <a:gd name="connsiteX0" fmla="*/ 116839 w 116839"/>
                  <a:gd name="connsiteY0" fmla="*/ 91440 h 129540"/>
                  <a:gd name="connsiteX1" fmla="*/ 111759 w 116839"/>
                  <a:gd name="connsiteY1" fmla="*/ 109220 h 129540"/>
                  <a:gd name="connsiteX2" fmla="*/ 97789 w 116839"/>
                  <a:gd name="connsiteY2" fmla="*/ 121920 h 129540"/>
                  <a:gd name="connsiteX3" fmla="*/ 77470 w 116839"/>
                  <a:gd name="connsiteY3" fmla="*/ 128270 h 129540"/>
                  <a:gd name="connsiteX4" fmla="*/ 53339 w 116839"/>
                  <a:gd name="connsiteY4" fmla="*/ 129540 h 129540"/>
                  <a:gd name="connsiteX5" fmla="*/ 24129 w 116839"/>
                  <a:gd name="connsiteY5" fmla="*/ 127000 h 129540"/>
                  <a:gd name="connsiteX6" fmla="*/ 0 w 116839"/>
                  <a:gd name="connsiteY6" fmla="*/ 120650 h 129540"/>
                  <a:gd name="connsiteX7" fmla="*/ 0 w 116839"/>
                  <a:gd name="connsiteY7" fmla="*/ 90170 h 129540"/>
                  <a:gd name="connsiteX8" fmla="*/ 5079 w 116839"/>
                  <a:gd name="connsiteY8" fmla="*/ 90170 h 129540"/>
                  <a:gd name="connsiteX9" fmla="*/ 25400 w 116839"/>
                  <a:gd name="connsiteY9" fmla="*/ 99060 h 129540"/>
                  <a:gd name="connsiteX10" fmla="*/ 48259 w 116839"/>
                  <a:gd name="connsiteY10" fmla="*/ 102870 h 129540"/>
                  <a:gd name="connsiteX11" fmla="*/ 58420 w 116839"/>
                  <a:gd name="connsiteY11" fmla="*/ 102870 h 129540"/>
                  <a:gd name="connsiteX12" fmla="*/ 67309 w 116839"/>
                  <a:gd name="connsiteY12" fmla="*/ 101600 h 129540"/>
                  <a:gd name="connsiteX13" fmla="*/ 74929 w 116839"/>
                  <a:gd name="connsiteY13" fmla="*/ 97790 h 129540"/>
                  <a:gd name="connsiteX14" fmla="*/ 77470 w 116839"/>
                  <a:gd name="connsiteY14" fmla="*/ 90170 h 129540"/>
                  <a:gd name="connsiteX15" fmla="*/ 74929 w 116839"/>
                  <a:gd name="connsiteY15" fmla="*/ 82550 h 129540"/>
                  <a:gd name="connsiteX16" fmla="*/ 68579 w 116839"/>
                  <a:gd name="connsiteY16" fmla="*/ 78740 h 129540"/>
                  <a:gd name="connsiteX17" fmla="*/ 60959 w 116839"/>
                  <a:gd name="connsiteY17" fmla="*/ 77470 h 129540"/>
                  <a:gd name="connsiteX18" fmla="*/ 48259 w 116839"/>
                  <a:gd name="connsiteY18" fmla="*/ 77470 h 129540"/>
                  <a:gd name="connsiteX19" fmla="*/ 29209 w 116839"/>
                  <a:gd name="connsiteY19" fmla="*/ 77470 h 129540"/>
                  <a:gd name="connsiteX20" fmla="*/ 29209 w 116839"/>
                  <a:gd name="connsiteY20" fmla="*/ 52070 h 129540"/>
                  <a:gd name="connsiteX21" fmla="*/ 44450 w 116839"/>
                  <a:gd name="connsiteY21" fmla="*/ 52070 h 129540"/>
                  <a:gd name="connsiteX22" fmla="*/ 54609 w 116839"/>
                  <a:gd name="connsiteY22" fmla="*/ 52070 h 129540"/>
                  <a:gd name="connsiteX23" fmla="*/ 64770 w 116839"/>
                  <a:gd name="connsiteY23" fmla="*/ 50800 h 129540"/>
                  <a:gd name="connsiteX24" fmla="*/ 72389 w 116839"/>
                  <a:gd name="connsiteY24" fmla="*/ 46990 h 129540"/>
                  <a:gd name="connsiteX25" fmla="*/ 74929 w 116839"/>
                  <a:gd name="connsiteY25" fmla="*/ 40640 h 129540"/>
                  <a:gd name="connsiteX26" fmla="*/ 72389 w 116839"/>
                  <a:gd name="connsiteY26" fmla="*/ 34290 h 129540"/>
                  <a:gd name="connsiteX27" fmla="*/ 66039 w 116839"/>
                  <a:gd name="connsiteY27" fmla="*/ 30480 h 129540"/>
                  <a:gd name="connsiteX28" fmla="*/ 58420 w 116839"/>
                  <a:gd name="connsiteY28" fmla="*/ 29210 h 129540"/>
                  <a:gd name="connsiteX29" fmla="*/ 49529 w 116839"/>
                  <a:gd name="connsiteY29" fmla="*/ 29210 h 129540"/>
                  <a:gd name="connsiteX30" fmla="*/ 30479 w 116839"/>
                  <a:gd name="connsiteY30" fmla="*/ 31750 h 129540"/>
                  <a:gd name="connsiteX31" fmla="*/ 11429 w 116839"/>
                  <a:gd name="connsiteY31" fmla="*/ 38100 h 129540"/>
                  <a:gd name="connsiteX32" fmla="*/ 7620 w 116839"/>
                  <a:gd name="connsiteY32" fmla="*/ 38100 h 129540"/>
                  <a:gd name="connsiteX33" fmla="*/ 7620 w 116839"/>
                  <a:gd name="connsiteY33" fmla="*/ 7620 h 129540"/>
                  <a:gd name="connsiteX34" fmla="*/ 27939 w 116839"/>
                  <a:gd name="connsiteY34" fmla="*/ 2540 h 129540"/>
                  <a:gd name="connsiteX35" fmla="*/ 55879 w 116839"/>
                  <a:gd name="connsiteY35" fmla="*/ 0 h 129540"/>
                  <a:gd name="connsiteX36" fmla="*/ 78739 w 116839"/>
                  <a:gd name="connsiteY36" fmla="*/ 1270 h 129540"/>
                  <a:gd name="connsiteX37" fmla="*/ 96520 w 116839"/>
                  <a:gd name="connsiteY37" fmla="*/ 6350 h 129540"/>
                  <a:gd name="connsiteX38" fmla="*/ 110489 w 116839"/>
                  <a:gd name="connsiteY38" fmla="*/ 16510 h 129540"/>
                  <a:gd name="connsiteX39" fmla="*/ 115570 w 116839"/>
                  <a:gd name="connsiteY39" fmla="*/ 33020 h 129540"/>
                  <a:gd name="connsiteX40" fmla="*/ 109220 w 116839"/>
                  <a:gd name="connsiteY40" fmla="*/ 50800 h 129540"/>
                  <a:gd name="connsiteX41" fmla="*/ 92709 w 116839"/>
                  <a:gd name="connsiteY41" fmla="*/ 60960 h 129540"/>
                  <a:gd name="connsiteX42" fmla="*/ 92709 w 116839"/>
                  <a:gd name="connsiteY42" fmla="*/ 62230 h 129540"/>
                  <a:gd name="connsiteX43" fmla="*/ 111759 w 116839"/>
                  <a:gd name="connsiteY43" fmla="*/ 72390 h 129540"/>
                  <a:gd name="connsiteX44" fmla="*/ 116839 w 116839"/>
                  <a:gd name="connsiteY44" fmla="*/ 9144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6839" h="129540">
                    <a:moveTo>
                      <a:pt x="116839" y="91440"/>
                    </a:moveTo>
                    <a:cubicBezTo>
                      <a:pt x="116839" y="99060"/>
                      <a:pt x="115570" y="104140"/>
                      <a:pt x="111759" y="109220"/>
                    </a:cubicBezTo>
                    <a:cubicBezTo>
                      <a:pt x="107950" y="114300"/>
                      <a:pt x="104139" y="118110"/>
                      <a:pt x="97789" y="121920"/>
                    </a:cubicBezTo>
                    <a:cubicBezTo>
                      <a:pt x="91439" y="124460"/>
                      <a:pt x="85089" y="127000"/>
                      <a:pt x="77470" y="128270"/>
                    </a:cubicBezTo>
                    <a:cubicBezTo>
                      <a:pt x="69850" y="129540"/>
                      <a:pt x="62229" y="129540"/>
                      <a:pt x="53339" y="129540"/>
                    </a:cubicBezTo>
                    <a:cubicBezTo>
                      <a:pt x="41909" y="129540"/>
                      <a:pt x="33020" y="128270"/>
                      <a:pt x="24129" y="127000"/>
                    </a:cubicBezTo>
                    <a:cubicBezTo>
                      <a:pt x="15239" y="125730"/>
                      <a:pt x="7620" y="123190"/>
                      <a:pt x="0" y="120650"/>
                    </a:cubicBezTo>
                    <a:lnTo>
                      <a:pt x="0" y="90170"/>
                    </a:lnTo>
                    <a:lnTo>
                      <a:pt x="5079" y="90170"/>
                    </a:lnTo>
                    <a:cubicBezTo>
                      <a:pt x="11429" y="93980"/>
                      <a:pt x="17779" y="96520"/>
                      <a:pt x="25400" y="99060"/>
                    </a:cubicBezTo>
                    <a:cubicBezTo>
                      <a:pt x="33020" y="101600"/>
                      <a:pt x="40639" y="102870"/>
                      <a:pt x="48259" y="102870"/>
                    </a:cubicBezTo>
                    <a:cubicBezTo>
                      <a:pt x="50800" y="102870"/>
                      <a:pt x="54609" y="102870"/>
                      <a:pt x="58420" y="102870"/>
                    </a:cubicBezTo>
                    <a:cubicBezTo>
                      <a:pt x="62229" y="102870"/>
                      <a:pt x="66039" y="101600"/>
                      <a:pt x="67309" y="101600"/>
                    </a:cubicBezTo>
                    <a:cubicBezTo>
                      <a:pt x="69850" y="100330"/>
                      <a:pt x="72389" y="99060"/>
                      <a:pt x="74929" y="97790"/>
                    </a:cubicBezTo>
                    <a:cubicBezTo>
                      <a:pt x="76200" y="96520"/>
                      <a:pt x="77470" y="93980"/>
                      <a:pt x="77470" y="90170"/>
                    </a:cubicBezTo>
                    <a:cubicBezTo>
                      <a:pt x="77470" y="86360"/>
                      <a:pt x="76200" y="85090"/>
                      <a:pt x="74929" y="82550"/>
                    </a:cubicBezTo>
                    <a:cubicBezTo>
                      <a:pt x="73659" y="81280"/>
                      <a:pt x="71120" y="80010"/>
                      <a:pt x="68579" y="78740"/>
                    </a:cubicBezTo>
                    <a:cubicBezTo>
                      <a:pt x="66039" y="77470"/>
                      <a:pt x="63500" y="77470"/>
                      <a:pt x="60959" y="77470"/>
                    </a:cubicBezTo>
                    <a:cubicBezTo>
                      <a:pt x="58420" y="77470"/>
                      <a:pt x="53339" y="77470"/>
                      <a:pt x="48259" y="77470"/>
                    </a:cubicBezTo>
                    <a:lnTo>
                      <a:pt x="29209" y="77470"/>
                    </a:lnTo>
                    <a:lnTo>
                      <a:pt x="29209" y="52070"/>
                    </a:lnTo>
                    <a:lnTo>
                      <a:pt x="44450" y="52070"/>
                    </a:lnTo>
                    <a:cubicBezTo>
                      <a:pt x="46989" y="52070"/>
                      <a:pt x="50800" y="52070"/>
                      <a:pt x="54609" y="52070"/>
                    </a:cubicBezTo>
                    <a:cubicBezTo>
                      <a:pt x="58420" y="52070"/>
                      <a:pt x="62229" y="52070"/>
                      <a:pt x="64770" y="50800"/>
                    </a:cubicBezTo>
                    <a:cubicBezTo>
                      <a:pt x="68579" y="49530"/>
                      <a:pt x="71120" y="48260"/>
                      <a:pt x="72389" y="46990"/>
                    </a:cubicBezTo>
                    <a:cubicBezTo>
                      <a:pt x="73659" y="45720"/>
                      <a:pt x="74929" y="43180"/>
                      <a:pt x="74929" y="40640"/>
                    </a:cubicBezTo>
                    <a:cubicBezTo>
                      <a:pt x="74929" y="38100"/>
                      <a:pt x="73659" y="36830"/>
                      <a:pt x="72389" y="34290"/>
                    </a:cubicBezTo>
                    <a:cubicBezTo>
                      <a:pt x="71120" y="31750"/>
                      <a:pt x="68579" y="31750"/>
                      <a:pt x="66039" y="30480"/>
                    </a:cubicBezTo>
                    <a:cubicBezTo>
                      <a:pt x="63500" y="29210"/>
                      <a:pt x="60959" y="29210"/>
                      <a:pt x="58420" y="29210"/>
                    </a:cubicBezTo>
                    <a:cubicBezTo>
                      <a:pt x="55879" y="29210"/>
                      <a:pt x="52070" y="29210"/>
                      <a:pt x="49529" y="29210"/>
                    </a:cubicBezTo>
                    <a:cubicBezTo>
                      <a:pt x="44450" y="29210"/>
                      <a:pt x="38100" y="30480"/>
                      <a:pt x="30479" y="31750"/>
                    </a:cubicBezTo>
                    <a:cubicBezTo>
                      <a:pt x="22859" y="33020"/>
                      <a:pt x="17779" y="35560"/>
                      <a:pt x="11429" y="38100"/>
                    </a:cubicBezTo>
                    <a:lnTo>
                      <a:pt x="7620" y="38100"/>
                    </a:lnTo>
                    <a:lnTo>
                      <a:pt x="7620" y="7620"/>
                    </a:lnTo>
                    <a:cubicBezTo>
                      <a:pt x="12700" y="6350"/>
                      <a:pt x="19050" y="5080"/>
                      <a:pt x="27939" y="2540"/>
                    </a:cubicBezTo>
                    <a:cubicBezTo>
                      <a:pt x="36829" y="1270"/>
                      <a:pt x="46989" y="0"/>
                      <a:pt x="55879" y="0"/>
                    </a:cubicBezTo>
                    <a:cubicBezTo>
                      <a:pt x="64770" y="0"/>
                      <a:pt x="72389" y="0"/>
                      <a:pt x="78739" y="1270"/>
                    </a:cubicBezTo>
                    <a:cubicBezTo>
                      <a:pt x="85089" y="2540"/>
                      <a:pt x="91439" y="3810"/>
                      <a:pt x="96520" y="6350"/>
                    </a:cubicBezTo>
                    <a:cubicBezTo>
                      <a:pt x="101600" y="8890"/>
                      <a:pt x="106679" y="12700"/>
                      <a:pt x="110489" y="16510"/>
                    </a:cubicBezTo>
                    <a:cubicBezTo>
                      <a:pt x="114300" y="20320"/>
                      <a:pt x="115570" y="26670"/>
                      <a:pt x="115570" y="33020"/>
                    </a:cubicBezTo>
                    <a:cubicBezTo>
                      <a:pt x="115570" y="39370"/>
                      <a:pt x="113029" y="45720"/>
                      <a:pt x="109220" y="50800"/>
                    </a:cubicBezTo>
                    <a:cubicBezTo>
                      <a:pt x="104139" y="55880"/>
                      <a:pt x="99059" y="59690"/>
                      <a:pt x="92709" y="60960"/>
                    </a:cubicBezTo>
                    <a:lnTo>
                      <a:pt x="92709" y="62230"/>
                    </a:lnTo>
                    <a:cubicBezTo>
                      <a:pt x="100329" y="64770"/>
                      <a:pt x="106679" y="67310"/>
                      <a:pt x="111759" y="72390"/>
                    </a:cubicBezTo>
                    <a:cubicBezTo>
                      <a:pt x="116839" y="77470"/>
                      <a:pt x="116839" y="83820"/>
                      <a:pt x="116839" y="9144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44A4CD37-4F47-4547-8E65-C8804042E796}"/>
                  </a:ext>
                </a:extLst>
              </p:cNvPr>
              <p:cNvSpPr/>
              <p:nvPr/>
            </p:nvSpPr>
            <p:spPr>
              <a:xfrm>
                <a:off x="14333219" y="5558790"/>
                <a:ext cx="124460" cy="133350"/>
              </a:xfrm>
              <a:custGeom>
                <a:avLst/>
                <a:gdLst>
                  <a:gd name="connsiteX0" fmla="*/ 85091 w 124460"/>
                  <a:gd name="connsiteY0" fmla="*/ 116840 h 133350"/>
                  <a:gd name="connsiteX1" fmla="*/ 77470 w 124460"/>
                  <a:gd name="connsiteY1" fmla="*/ 123190 h 133350"/>
                  <a:gd name="connsiteX2" fmla="*/ 68580 w 124460"/>
                  <a:gd name="connsiteY2" fmla="*/ 128270 h 133350"/>
                  <a:gd name="connsiteX3" fmla="*/ 55880 w 124460"/>
                  <a:gd name="connsiteY3" fmla="*/ 132080 h 133350"/>
                  <a:gd name="connsiteX4" fmla="*/ 41911 w 124460"/>
                  <a:gd name="connsiteY4" fmla="*/ 133350 h 133350"/>
                  <a:gd name="connsiteX5" fmla="*/ 11430 w 124460"/>
                  <a:gd name="connsiteY5" fmla="*/ 121920 h 133350"/>
                  <a:gd name="connsiteX6" fmla="*/ 0 w 124460"/>
                  <a:gd name="connsiteY6" fmla="*/ 93980 h 133350"/>
                  <a:gd name="connsiteX7" fmla="*/ 6350 w 124460"/>
                  <a:gd name="connsiteY7" fmla="*/ 71120 h 133350"/>
                  <a:gd name="connsiteX8" fmla="*/ 24130 w 124460"/>
                  <a:gd name="connsiteY8" fmla="*/ 57150 h 133350"/>
                  <a:gd name="connsiteX9" fmla="*/ 52070 w 124460"/>
                  <a:gd name="connsiteY9" fmla="*/ 49530 h 133350"/>
                  <a:gd name="connsiteX10" fmla="*/ 86361 w 124460"/>
                  <a:gd name="connsiteY10" fmla="*/ 46990 h 133350"/>
                  <a:gd name="connsiteX11" fmla="*/ 86361 w 124460"/>
                  <a:gd name="connsiteY11" fmla="*/ 45720 h 133350"/>
                  <a:gd name="connsiteX12" fmla="*/ 77470 w 124460"/>
                  <a:gd name="connsiteY12" fmla="*/ 31750 h 133350"/>
                  <a:gd name="connsiteX13" fmla="*/ 52070 w 124460"/>
                  <a:gd name="connsiteY13" fmla="*/ 27940 h 133350"/>
                  <a:gd name="connsiteX14" fmla="*/ 30480 w 124460"/>
                  <a:gd name="connsiteY14" fmla="*/ 31750 h 133350"/>
                  <a:gd name="connsiteX15" fmla="*/ 13970 w 124460"/>
                  <a:gd name="connsiteY15" fmla="*/ 36830 h 133350"/>
                  <a:gd name="connsiteX16" fmla="*/ 10161 w 124460"/>
                  <a:gd name="connsiteY16" fmla="*/ 36830 h 133350"/>
                  <a:gd name="connsiteX17" fmla="*/ 10161 w 124460"/>
                  <a:gd name="connsiteY17" fmla="*/ 6350 h 133350"/>
                  <a:gd name="connsiteX18" fmla="*/ 30480 w 124460"/>
                  <a:gd name="connsiteY18" fmla="*/ 2540 h 133350"/>
                  <a:gd name="connsiteX19" fmla="*/ 59691 w 124460"/>
                  <a:gd name="connsiteY19" fmla="*/ 0 h 133350"/>
                  <a:gd name="connsiteX20" fmla="*/ 109220 w 124460"/>
                  <a:gd name="connsiteY20" fmla="*/ 10160 h 133350"/>
                  <a:gd name="connsiteX21" fmla="*/ 124461 w 124460"/>
                  <a:gd name="connsiteY21" fmla="*/ 43180 h 133350"/>
                  <a:gd name="connsiteX22" fmla="*/ 124461 w 124460"/>
                  <a:gd name="connsiteY22" fmla="*/ 128270 h 133350"/>
                  <a:gd name="connsiteX23" fmla="*/ 85091 w 124460"/>
                  <a:gd name="connsiteY23" fmla="*/ 128270 h 133350"/>
                  <a:gd name="connsiteX24" fmla="*/ 85091 w 124460"/>
                  <a:gd name="connsiteY24" fmla="*/ 116840 h 133350"/>
                  <a:gd name="connsiteX25" fmla="*/ 85091 w 124460"/>
                  <a:gd name="connsiteY25" fmla="*/ 96520 h 133350"/>
                  <a:gd name="connsiteX26" fmla="*/ 85091 w 124460"/>
                  <a:gd name="connsiteY26" fmla="*/ 71120 h 133350"/>
                  <a:gd name="connsiteX27" fmla="*/ 67311 w 124460"/>
                  <a:gd name="connsiteY27" fmla="*/ 72390 h 133350"/>
                  <a:gd name="connsiteX28" fmla="*/ 53341 w 124460"/>
                  <a:gd name="connsiteY28" fmla="*/ 74930 h 133350"/>
                  <a:gd name="connsiteX29" fmla="*/ 44450 w 124460"/>
                  <a:gd name="connsiteY29" fmla="*/ 80010 h 133350"/>
                  <a:gd name="connsiteX30" fmla="*/ 41911 w 124460"/>
                  <a:gd name="connsiteY30" fmla="*/ 88900 h 133350"/>
                  <a:gd name="connsiteX31" fmla="*/ 43180 w 124460"/>
                  <a:gd name="connsiteY31" fmla="*/ 95250 h 133350"/>
                  <a:gd name="connsiteX32" fmla="*/ 46991 w 124460"/>
                  <a:gd name="connsiteY32" fmla="*/ 100330 h 133350"/>
                  <a:gd name="connsiteX33" fmla="*/ 53341 w 124460"/>
                  <a:gd name="connsiteY33" fmla="*/ 104140 h 133350"/>
                  <a:gd name="connsiteX34" fmla="*/ 64770 w 124460"/>
                  <a:gd name="connsiteY34" fmla="*/ 105410 h 133350"/>
                  <a:gd name="connsiteX35" fmla="*/ 77470 w 124460"/>
                  <a:gd name="connsiteY35" fmla="*/ 102870 h 133350"/>
                  <a:gd name="connsiteX36" fmla="*/ 85091 w 124460"/>
                  <a:gd name="connsiteY36" fmla="*/ 9652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460" h="133350">
                    <a:moveTo>
                      <a:pt x="85091" y="116840"/>
                    </a:moveTo>
                    <a:cubicBezTo>
                      <a:pt x="82550" y="118110"/>
                      <a:pt x="80011" y="120650"/>
                      <a:pt x="77470" y="123190"/>
                    </a:cubicBezTo>
                    <a:cubicBezTo>
                      <a:pt x="74930" y="125730"/>
                      <a:pt x="71120" y="127000"/>
                      <a:pt x="68580" y="128270"/>
                    </a:cubicBezTo>
                    <a:cubicBezTo>
                      <a:pt x="64770" y="129540"/>
                      <a:pt x="60961" y="130810"/>
                      <a:pt x="55880" y="132080"/>
                    </a:cubicBezTo>
                    <a:cubicBezTo>
                      <a:pt x="50800" y="133350"/>
                      <a:pt x="46991" y="133350"/>
                      <a:pt x="41911" y="133350"/>
                    </a:cubicBezTo>
                    <a:cubicBezTo>
                      <a:pt x="30480" y="133350"/>
                      <a:pt x="20320" y="129540"/>
                      <a:pt x="11430" y="121920"/>
                    </a:cubicBezTo>
                    <a:cubicBezTo>
                      <a:pt x="2541" y="114300"/>
                      <a:pt x="0" y="105410"/>
                      <a:pt x="0" y="93980"/>
                    </a:cubicBezTo>
                    <a:cubicBezTo>
                      <a:pt x="0" y="85090"/>
                      <a:pt x="2541" y="77470"/>
                      <a:pt x="6350" y="71120"/>
                    </a:cubicBezTo>
                    <a:cubicBezTo>
                      <a:pt x="10161" y="64770"/>
                      <a:pt x="16511" y="60960"/>
                      <a:pt x="24130" y="57150"/>
                    </a:cubicBezTo>
                    <a:cubicBezTo>
                      <a:pt x="31750" y="53340"/>
                      <a:pt x="40641" y="50800"/>
                      <a:pt x="52070" y="49530"/>
                    </a:cubicBezTo>
                    <a:cubicBezTo>
                      <a:pt x="63500" y="48260"/>
                      <a:pt x="74930" y="46990"/>
                      <a:pt x="86361" y="46990"/>
                    </a:cubicBezTo>
                    <a:lnTo>
                      <a:pt x="86361" y="45720"/>
                    </a:lnTo>
                    <a:cubicBezTo>
                      <a:pt x="86361" y="39370"/>
                      <a:pt x="83820" y="34290"/>
                      <a:pt x="77470" y="31750"/>
                    </a:cubicBezTo>
                    <a:cubicBezTo>
                      <a:pt x="71120" y="29210"/>
                      <a:pt x="63500" y="27940"/>
                      <a:pt x="52070" y="27940"/>
                    </a:cubicBezTo>
                    <a:cubicBezTo>
                      <a:pt x="45720" y="27940"/>
                      <a:pt x="38100" y="29210"/>
                      <a:pt x="30480" y="31750"/>
                    </a:cubicBezTo>
                    <a:cubicBezTo>
                      <a:pt x="22861" y="34290"/>
                      <a:pt x="17780" y="35560"/>
                      <a:pt x="13970" y="36830"/>
                    </a:cubicBezTo>
                    <a:lnTo>
                      <a:pt x="10161" y="36830"/>
                    </a:lnTo>
                    <a:lnTo>
                      <a:pt x="10161" y="6350"/>
                    </a:lnTo>
                    <a:cubicBezTo>
                      <a:pt x="13970" y="5080"/>
                      <a:pt x="21591" y="3810"/>
                      <a:pt x="30480" y="2540"/>
                    </a:cubicBezTo>
                    <a:cubicBezTo>
                      <a:pt x="40641" y="1270"/>
                      <a:pt x="49530" y="0"/>
                      <a:pt x="59691" y="0"/>
                    </a:cubicBezTo>
                    <a:cubicBezTo>
                      <a:pt x="82550" y="0"/>
                      <a:pt x="99061" y="3810"/>
                      <a:pt x="109220" y="10160"/>
                    </a:cubicBezTo>
                    <a:cubicBezTo>
                      <a:pt x="119380" y="17780"/>
                      <a:pt x="124461" y="27940"/>
                      <a:pt x="124461" y="43180"/>
                    </a:cubicBezTo>
                    <a:lnTo>
                      <a:pt x="124461" y="128270"/>
                    </a:lnTo>
                    <a:lnTo>
                      <a:pt x="85091" y="128270"/>
                    </a:lnTo>
                    <a:lnTo>
                      <a:pt x="85091" y="116840"/>
                    </a:lnTo>
                    <a:close/>
                    <a:moveTo>
                      <a:pt x="85091" y="96520"/>
                    </a:moveTo>
                    <a:lnTo>
                      <a:pt x="85091" y="71120"/>
                    </a:lnTo>
                    <a:cubicBezTo>
                      <a:pt x="80011" y="71120"/>
                      <a:pt x="73661" y="72390"/>
                      <a:pt x="67311" y="72390"/>
                    </a:cubicBezTo>
                    <a:cubicBezTo>
                      <a:pt x="60961" y="73660"/>
                      <a:pt x="55880" y="73660"/>
                      <a:pt x="53341" y="74930"/>
                    </a:cubicBezTo>
                    <a:cubicBezTo>
                      <a:pt x="49530" y="76200"/>
                      <a:pt x="45720" y="77470"/>
                      <a:pt x="44450" y="80010"/>
                    </a:cubicBezTo>
                    <a:cubicBezTo>
                      <a:pt x="41911" y="82550"/>
                      <a:pt x="41911" y="85090"/>
                      <a:pt x="41911" y="88900"/>
                    </a:cubicBezTo>
                    <a:cubicBezTo>
                      <a:pt x="41911" y="91440"/>
                      <a:pt x="41911" y="93980"/>
                      <a:pt x="43180" y="95250"/>
                    </a:cubicBezTo>
                    <a:cubicBezTo>
                      <a:pt x="44450" y="96520"/>
                      <a:pt x="44450" y="99060"/>
                      <a:pt x="46991" y="100330"/>
                    </a:cubicBezTo>
                    <a:cubicBezTo>
                      <a:pt x="48261" y="101600"/>
                      <a:pt x="50800" y="102870"/>
                      <a:pt x="53341" y="104140"/>
                    </a:cubicBezTo>
                    <a:cubicBezTo>
                      <a:pt x="55880" y="105410"/>
                      <a:pt x="59691" y="105410"/>
                      <a:pt x="64770" y="105410"/>
                    </a:cubicBezTo>
                    <a:cubicBezTo>
                      <a:pt x="68580" y="105410"/>
                      <a:pt x="72391" y="104140"/>
                      <a:pt x="77470" y="102870"/>
                    </a:cubicBezTo>
                    <a:cubicBezTo>
                      <a:pt x="78741" y="101600"/>
                      <a:pt x="81280" y="99060"/>
                      <a:pt x="85091" y="965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8CAB14AE-DA52-1649-8F2C-F3109F046B8E}"/>
                  </a:ext>
                </a:extLst>
              </p:cNvPr>
              <p:cNvSpPr/>
              <p:nvPr/>
            </p:nvSpPr>
            <p:spPr>
              <a:xfrm>
                <a:off x="14494510" y="5562600"/>
                <a:ext cx="127000" cy="125729"/>
              </a:xfrm>
              <a:custGeom>
                <a:avLst/>
                <a:gdLst>
                  <a:gd name="connsiteX0" fmla="*/ 127000 w 127000"/>
                  <a:gd name="connsiteY0" fmla="*/ 125730 h 125729"/>
                  <a:gd name="connsiteX1" fmla="*/ 86359 w 127000"/>
                  <a:gd name="connsiteY1" fmla="*/ 125730 h 125729"/>
                  <a:gd name="connsiteX2" fmla="*/ 86359 w 127000"/>
                  <a:gd name="connsiteY2" fmla="*/ 72390 h 125729"/>
                  <a:gd name="connsiteX3" fmla="*/ 40639 w 127000"/>
                  <a:gd name="connsiteY3" fmla="*/ 72390 h 125729"/>
                  <a:gd name="connsiteX4" fmla="*/ 40639 w 127000"/>
                  <a:gd name="connsiteY4" fmla="*/ 125730 h 125729"/>
                  <a:gd name="connsiteX5" fmla="*/ 0 w 127000"/>
                  <a:gd name="connsiteY5" fmla="*/ 125730 h 125729"/>
                  <a:gd name="connsiteX6" fmla="*/ 0 w 127000"/>
                  <a:gd name="connsiteY6" fmla="*/ 0 h 125729"/>
                  <a:gd name="connsiteX7" fmla="*/ 40639 w 127000"/>
                  <a:gd name="connsiteY7" fmla="*/ 0 h 125729"/>
                  <a:gd name="connsiteX8" fmla="*/ 40639 w 127000"/>
                  <a:gd name="connsiteY8" fmla="*/ 43180 h 125729"/>
                  <a:gd name="connsiteX9" fmla="*/ 86359 w 127000"/>
                  <a:gd name="connsiteY9" fmla="*/ 43180 h 125729"/>
                  <a:gd name="connsiteX10" fmla="*/ 86359 w 127000"/>
                  <a:gd name="connsiteY10" fmla="*/ 0 h 125729"/>
                  <a:gd name="connsiteX11" fmla="*/ 127000 w 127000"/>
                  <a:gd name="connsiteY11" fmla="*/ 0 h 125729"/>
                  <a:gd name="connsiteX12" fmla="*/ 127000 w 127000"/>
                  <a:gd name="connsiteY12" fmla="*/ 12573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000" h="125729">
                    <a:moveTo>
                      <a:pt x="127000" y="125730"/>
                    </a:moveTo>
                    <a:lnTo>
                      <a:pt x="86359" y="125730"/>
                    </a:lnTo>
                    <a:lnTo>
                      <a:pt x="86359" y="72390"/>
                    </a:lnTo>
                    <a:lnTo>
                      <a:pt x="40639" y="72390"/>
                    </a:lnTo>
                    <a:lnTo>
                      <a:pt x="40639" y="125730"/>
                    </a:ln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3180"/>
                    </a:lnTo>
                    <a:lnTo>
                      <a:pt x="86359" y="43180"/>
                    </a:lnTo>
                    <a:lnTo>
                      <a:pt x="86359" y="0"/>
                    </a:lnTo>
                    <a:lnTo>
                      <a:pt x="127000" y="0"/>
                    </a:lnTo>
                    <a:lnTo>
                      <a:pt x="127000" y="1257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47940F38-BD32-644E-963C-C5E571F302F9}"/>
                  </a:ext>
                </a:extLst>
              </p:cNvPr>
              <p:cNvSpPr/>
              <p:nvPr/>
            </p:nvSpPr>
            <p:spPr>
              <a:xfrm>
                <a:off x="14659610" y="5562600"/>
                <a:ext cx="121919" cy="125729"/>
              </a:xfrm>
              <a:custGeom>
                <a:avLst/>
                <a:gdLst>
                  <a:gd name="connsiteX0" fmla="*/ 121920 w 121919"/>
                  <a:gd name="connsiteY0" fmla="*/ 83820 h 125729"/>
                  <a:gd name="connsiteX1" fmla="*/ 118109 w 121919"/>
                  <a:gd name="connsiteY1" fmla="*/ 101600 h 125729"/>
                  <a:gd name="connsiteX2" fmla="*/ 107950 w 121919"/>
                  <a:gd name="connsiteY2" fmla="*/ 114300 h 125729"/>
                  <a:gd name="connsiteX3" fmla="*/ 92709 w 121919"/>
                  <a:gd name="connsiteY3" fmla="*/ 123190 h 125729"/>
                  <a:gd name="connsiteX4" fmla="*/ 71120 w 121919"/>
                  <a:gd name="connsiteY4" fmla="*/ 125730 h 125729"/>
                  <a:gd name="connsiteX5" fmla="*/ 0 w 121919"/>
                  <a:gd name="connsiteY5" fmla="*/ 125730 h 125729"/>
                  <a:gd name="connsiteX6" fmla="*/ 0 w 121919"/>
                  <a:gd name="connsiteY6" fmla="*/ 0 h 125729"/>
                  <a:gd name="connsiteX7" fmla="*/ 40639 w 121919"/>
                  <a:gd name="connsiteY7" fmla="*/ 0 h 125729"/>
                  <a:gd name="connsiteX8" fmla="*/ 40639 w 121919"/>
                  <a:gd name="connsiteY8" fmla="*/ 41910 h 125729"/>
                  <a:gd name="connsiteX9" fmla="*/ 71120 w 121919"/>
                  <a:gd name="connsiteY9" fmla="*/ 41910 h 125729"/>
                  <a:gd name="connsiteX10" fmla="*/ 92709 w 121919"/>
                  <a:gd name="connsiteY10" fmla="*/ 44450 h 125729"/>
                  <a:gd name="connsiteX11" fmla="*/ 107950 w 121919"/>
                  <a:gd name="connsiteY11" fmla="*/ 52070 h 125729"/>
                  <a:gd name="connsiteX12" fmla="*/ 118109 w 121919"/>
                  <a:gd name="connsiteY12" fmla="*/ 66040 h 125729"/>
                  <a:gd name="connsiteX13" fmla="*/ 121920 w 121919"/>
                  <a:gd name="connsiteY13" fmla="*/ 83820 h 125729"/>
                  <a:gd name="connsiteX14" fmla="*/ 80009 w 121919"/>
                  <a:gd name="connsiteY14" fmla="*/ 83820 h 125729"/>
                  <a:gd name="connsiteX15" fmla="*/ 74929 w 121919"/>
                  <a:gd name="connsiteY15" fmla="*/ 72390 h 125729"/>
                  <a:gd name="connsiteX16" fmla="*/ 60959 w 121919"/>
                  <a:gd name="connsiteY16" fmla="*/ 68580 h 125729"/>
                  <a:gd name="connsiteX17" fmla="*/ 39370 w 121919"/>
                  <a:gd name="connsiteY17" fmla="*/ 68580 h 125729"/>
                  <a:gd name="connsiteX18" fmla="*/ 39370 w 121919"/>
                  <a:gd name="connsiteY18" fmla="*/ 101600 h 125729"/>
                  <a:gd name="connsiteX19" fmla="*/ 60959 w 121919"/>
                  <a:gd name="connsiteY19" fmla="*/ 101600 h 125729"/>
                  <a:gd name="connsiteX20" fmla="*/ 71120 w 121919"/>
                  <a:gd name="connsiteY20" fmla="*/ 100330 h 125729"/>
                  <a:gd name="connsiteX21" fmla="*/ 76200 w 121919"/>
                  <a:gd name="connsiteY21" fmla="*/ 96520 h 125729"/>
                  <a:gd name="connsiteX22" fmla="*/ 78739 w 121919"/>
                  <a:gd name="connsiteY22" fmla="*/ 91440 h 125729"/>
                  <a:gd name="connsiteX23" fmla="*/ 80009 w 121919"/>
                  <a:gd name="connsiteY23" fmla="*/ 83820 h 12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919" h="125729">
                    <a:moveTo>
                      <a:pt x="121920" y="83820"/>
                    </a:moveTo>
                    <a:cubicBezTo>
                      <a:pt x="121920" y="90170"/>
                      <a:pt x="120650" y="96520"/>
                      <a:pt x="118109" y="101600"/>
                    </a:cubicBezTo>
                    <a:cubicBezTo>
                      <a:pt x="115570" y="106680"/>
                      <a:pt x="111759" y="111760"/>
                      <a:pt x="107950" y="114300"/>
                    </a:cubicBezTo>
                    <a:cubicBezTo>
                      <a:pt x="102870" y="118110"/>
                      <a:pt x="97789" y="121920"/>
                      <a:pt x="92709" y="123190"/>
                    </a:cubicBezTo>
                    <a:cubicBezTo>
                      <a:pt x="87629" y="124460"/>
                      <a:pt x="80009" y="125730"/>
                      <a:pt x="71120" y="125730"/>
                    </a:cubicBezTo>
                    <a:lnTo>
                      <a:pt x="0" y="125730"/>
                    </a:lnTo>
                    <a:lnTo>
                      <a:pt x="0" y="0"/>
                    </a:lnTo>
                    <a:lnTo>
                      <a:pt x="40639" y="0"/>
                    </a:lnTo>
                    <a:lnTo>
                      <a:pt x="40639" y="41910"/>
                    </a:lnTo>
                    <a:lnTo>
                      <a:pt x="71120" y="41910"/>
                    </a:lnTo>
                    <a:cubicBezTo>
                      <a:pt x="80009" y="41910"/>
                      <a:pt x="87629" y="43180"/>
                      <a:pt x="92709" y="44450"/>
                    </a:cubicBezTo>
                    <a:cubicBezTo>
                      <a:pt x="97789" y="45720"/>
                      <a:pt x="104139" y="48260"/>
                      <a:pt x="107950" y="52070"/>
                    </a:cubicBezTo>
                    <a:cubicBezTo>
                      <a:pt x="113029" y="55880"/>
                      <a:pt x="115570" y="59690"/>
                      <a:pt x="118109" y="66040"/>
                    </a:cubicBezTo>
                    <a:cubicBezTo>
                      <a:pt x="120650" y="71120"/>
                      <a:pt x="121920" y="77470"/>
                      <a:pt x="121920" y="83820"/>
                    </a:cubicBezTo>
                    <a:close/>
                    <a:moveTo>
                      <a:pt x="80009" y="83820"/>
                    </a:moveTo>
                    <a:cubicBezTo>
                      <a:pt x="80009" y="78740"/>
                      <a:pt x="78739" y="74930"/>
                      <a:pt x="74929" y="72390"/>
                    </a:cubicBezTo>
                    <a:cubicBezTo>
                      <a:pt x="71120" y="69850"/>
                      <a:pt x="67309" y="68580"/>
                      <a:pt x="60959" y="68580"/>
                    </a:cubicBezTo>
                    <a:lnTo>
                      <a:pt x="39370" y="68580"/>
                    </a:lnTo>
                    <a:lnTo>
                      <a:pt x="39370" y="101600"/>
                    </a:lnTo>
                    <a:lnTo>
                      <a:pt x="60959" y="101600"/>
                    </a:lnTo>
                    <a:cubicBezTo>
                      <a:pt x="64770" y="101600"/>
                      <a:pt x="68579" y="101600"/>
                      <a:pt x="71120" y="100330"/>
                    </a:cubicBezTo>
                    <a:cubicBezTo>
                      <a:pt x="73659" y="99060"/>
                      <a:pt x="74929" y="97790"/>
                      <a:pt x="76200" y="96520"/>
                    </a:cubicBezTo>
                    <a:cubicBezTo>
                      <a:pt x="77470" y="95250"/>
                      <a:pt x="78739" y="92710"/>
                      <a:pt x="78739" y="91440"/>
                    </a:cubicBezTo>
                    <a:cubicBezTo>
                      <a:pt x="78739" y="90170"/>
                      <a:pt x="80009" y="85090"/>
                      <a:pt x="80009" y="8382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3B7A4F4D-22D6-8B44-BE4F-EAA79F190842}"/>
                </a:ext>
              </a:extLst>
            </p:cNvPr>
            <p:cNvSpPr/>
            <p:nvPr/>
          </p:nvSpPr>
          <p:spPr>
            <a:xfrm>
              <a:off x="13153136" y="44831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C3B9F81D-14E6-0443-AA50-DFFEA653548B}"/>
                </a:ext>
              </a:extLst>
            </p:cNvPr>
            <p:cNvSpPr/>
            <p:nvPr/>
          </p:nvSpPr>
          <p:spPr>
            <a:xfrm>
              <a:off x="142707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D652C65-40FD-624F-858E-243A26827461}"/>
                </a:ext>
              </a:extLst>
            </p:cNvPr>
            <p:cNvSpPr/>
            <p:nvPr/>
          </p:nvSpPr>
          <p:spPr>
            <a:xfrm>
              <a:off x="12365736" y="73279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8883AAA-384E-1A49-A8EF-F9F6EC4692AF}"/>
                </a:ext>
              </a:extLst>
            </p:cNvPr>
            <p:cNvSpPr/>
            <p:nvPr/>
          </p:nvSpPr>
          <p:spPr>
            <a:xfrm>
              <a:off x="154899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A73990AC-5881-3B49-A9ED-FF646B8AFD60}"/>
                </a:ext>
              </a:extLst>
            </p:cNvPr>
            <p:cNvSpPr/>
            <p:nvPr/>
          </p:nvSpPr>
          <p:spPr>
            <a:xfrm>
              <a:off x="160233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8226DC59-0D3A-C040-AB2F-4716BB13A41E}"/>
                </a:ext>
              </a:extLst>
            </p:cNvPr>
            <p:cNvSpPr/>
            <p:nvPr/>
          </p:nvSpPr>
          <p:spPr>
            <a:xfrm>
              <a:off x="18004536" y="60706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4C8B2655-C38A-7749-8D38-1DE332607D13}"/>
                </a:ext>
              </a:extLst>
            </p:cNvPr>
            <p:cNvSpPr/>
            <p:nvPr/>
          </p:nvSpPr>
          <p:spPr>
            <a:xfrm>
              <a:off x="21230336" y="57277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FCBF26B2-AEA5-094A-AB5E-0D44B7E26B4D}"/>
                </a:ext>
              </a:extLst>
            </p:cNvPr>
            <p:cNvSpPr/>
            <p:nvPr/>
          </p:nvSpPr>
          <p:spPr>
            <a:xfrm>
              <a:off x="20798536" y="60198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D29F9A19-A1E1-2545-BECB-8EBE11EFADA6}"/>
                </a:ext>
              </a:extLst>
            </p:cNvPr>
            <p:cNvSpPr/>
            <p:nvPr/>
          </p:nvSpPr>
          <p:spPr>
            <a:xfrm>
              <a:off x="19007836" y="57404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70D6A7B8-55ED-B84A-AD26-CB65D650FDEC}"/>
                </a:ext>
              </a:extLst>
            </p:cNvPr>
            <p:cNvSpPr/>
            <p:nvPr/>
          </p:nvSpPr>
          <p:spPr>
            <a:xfrm>
              <a:off x="18156936" y="640080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5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13102336" y="5257800"/>
              <a:ext cx="406400" cy="406400"/>
              <a:chOff x="12700000" y="5257800"/>
              <a:chExt cx="406400" cy="406400"/>
            </a:xfrm>
            <a:solidFill>
              <a:srgbClr val="000000"/>
            </a:solidFill>
          </p:grpSpPr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DAAB4ACC-22D8-4D47-8B1F-2C79061AAFD8}"/>
                  </a:ext>
                </a:extLst>
              </p:cNvPr>
              <p:cNvSpPr/>
              <p:nvPr/>
            </p:nvSpPr>
            <p:spPr>
              <a:xfrm>
                <a:off x="12700000" y="5257800"/>
                <a:ext cx="406400" cy="406400"/>
              </a:xfrm>
              <a:custGeom>
                <a:avLst/>
                <a:gdLst>
                  <a:gd name="connsiteX0" fmla="*/ 406400 w 406400"/>
                  <a:gd name="connsiteY0" fmla="*/ 203200 h 406400"/>
                  <a:gd name="connsiteX1" fmla="*/ 203200 w 406400"/>
                  <a:gd name="connsiteY1" fmla="*/ 406400 h 406400"/>
                  <a:gd name="connsiteX2" fmla="*/ 0 w 406400"/>
                  <a:gd name="connsiteY2" fmla="*/ 203200 h 406400"/>
                  <a:gd name="connsiteX3" fmla="*/ 203200 w 406400"/>
                  <a:gd name="connsiteY3" fmla="*/ 0 h 406400"/>
                  <a:gd name="connsiteX4" fmla="*/ 406400 w 406400"/>
                  <a:gd name="connsiteY4" fmla="*/ 2032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406400">
                    <a:moveTo>
                      <a:pt x="406400" y="203200"/>
                    </a:moveTo>
                    <a:cubicBezTo>
                      <a:pt x="406400" y="315424"/>
                      <a:pt x="315424" y="406400"/>
                      <a:pt x="203200" y="406400"/>
                    </a:cubicBez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ubicBezTo>
                      <a:pt x="315424" y="0"/>
                      <a:pt x="406400" y="90976"/>
                      <a:pt x="406400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3942FBCF-3DD2-794E-9C95-E65590414DE1}"/>
                  </a:ext>
                </a:extLst>
              </p:cNvPr>
              <p:cNvSpPr/>
              <p:nvPr/>
            </p:nvSpPr>
            <p:spPr>
              <a:xfrm>
                <a:off x="12776200" y="5334000"/>
                <a:ext cx="254000" cy="254000"/>
              </a:xfrm>
              <a:custGeom>
                <a:avLst/>
                <a:gdLst>
                  <a:gd name="connsiteX0" fmla="*/ 254000 w 254000"/>
                  <a:gd name="connsiteY0" fmla="*/ 127000 h 254000"/>
                  <a:gd name="connsiteX1" fmla="*/ 127000 w 254000"/>
                  <a:gd name="connsiteY1" fmla="*/ 254000 h 254000"/>
                  <a:gd name="connsiteX2" fmla="*/ 0 w 254000"/>
                  <a:gd name="connsiteY2" fmla="*/ 127000 h 254000"/>
                  <a:gd name="connsiteX3" fmla="*/ 127000 w 254000"/>
                  <a:gd name="connsiteY3" fmla="*/ 0 h 254000"/>
                  <a:gd name="connsiteX4" fmla="*/ 254000 w 254000"/>
                  <a:gd name="connsiteY4" fmla="*/ 127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254000">
                    <a:moveTo>
                      <a:pt x="254000" y="127000"/>
                    </a:moveTo>
                    <a:cubicBezTo>
                      <a:pt x="254000" y="197140"/>
                      <a:pt x="197140" y="254000"/>
                      <a:pt x="127000" y="254000"/>
                    </a:cubicBezTo>
                    <a:cubicBezTo>
                      <a:pt x="56860" y="254000"/>
                      <a:pt x="0" y="197140"/>
                      <a:pt x="0" y="127000"/>
                    </a:cubicBezTo>
                    <a:cubicBezTo>
                      <a:pt x="0" y="56860"/>
                      <a:pt x="56860" y="0"/>
                      <a:pt x="127000" y="0"/>
                    </a:cubicBezTo>
                    <a:cubicBezTo>
                      <a:pt x="197140" y="0"/>
                      <a:pt x="254000" y="56860"/>
                      <a:pt x="254000" y="127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8" name="Graphic 85">
              <a:extLst>
                <a:ext uri="{FF2B5EF4-FFF2-40B4-BE49-F238E27FC236}">
                  <a16:creationId xmlns:a16="http://schemas.microsoft.com/office/drawing/2014/main" id="{A478822E-F620-7647-B69D-20B2F39DF361}"/>
                </a:ext>
              </a:extLst>
            </p:cNvPr>
            <p:cNvGrpSpPr/>
            <p:nvPr/>
          </p:nvGrpSpPr>
          <p:grpSpPr>
            <a:xfrm>
              <a:off x="20315936" y="5918200"/>
              <a:ext cx="406400" cy="406400"/>
              <a:chOff x="19913600" y="5918200"/>
              <a:chExt cx="406400" cy="406400"/>
            </a:xfrm>
            <a:solidFill>
              <a:srgbClr val="000000"/>
            </a:solidFill>
          </p:grpSpPr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4463CC7-CE79-FD4D-96AE-52632DF4F985}"/>
                  </a:ext>
                </a:extLst>
              </p:cNvPr>
              <p:cNvSpPr/>
              <p:nvPr/>
            </p:nvSpPr>
            <p:spPr>
              <a:xfrm>
                <a:off x="19913600" y="5918200"/>
                <a:ext cx="406400" cy="406400"/>
              </a:xfrm>
              <a:custGeom>
                <a:avLst/>
                <a:gdLst>
                  <a:gd name="connsiteX0" fmla="*/ 406400 w 406400"/>
                  <a:gd name="connsiteY0" fmla="*/ 203200 h 406400"/>
                  <a:gd name="connsiteX1" fmla="*/ 203200 w 406400"/>
                  <a:gd name="connsiteY1" fmla="*/ 406400 h 406400"/>
                  <a:gd name="connsiteX2" fmla="*/ 0 w 406400"/>
                  <a:gd name="connsiteY2" fmla="*/ 203200 h 406400"/>
                  <a:gd name="connsiteX3" fmla="*/ 203200 w 406400"/>
                  <a:gd name="connsiteY3" fmla="*/ 0 h 406400"/>
                  <a:gd name="connsiteX4" fmla="*/ 406400 w 406400"/>
                  <a:gd name="connsiteY4" fmla="*/ 2032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406400">
                    <a:moveTo>
                      <a:pt x="406400" y="203200"/>
                    </a:moveTo>
                    <a:cubicBezTo>
                      <a:pt x="406400" y="315424"/>
                      <a:pt x="315424" y="406400"/>
                      <a:pt x="203200" y="406400"/>
                    </a:cubicBez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ubicBezTo>
                      <a:pt x="315424" y="0"/>
                      <a:pt x="406400" y="90976"/>
                      <a:pt x="406400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05EF90CD-B56B-BC4B-AC97-67A8C293F6FF}"/>
                  </a:ext>
                </a:extLst>
              </p:cNvPr>
              <p:cNvSpPr/>
              <p:nvPr/>
            </p:nvSpPr>
            <p:spPr>
              <a:xfrm>
                <a:off x="19989800" y="5994400"/>
                <a:ext cx="254000" cy="254000"/>
              </a:xfrm>
              <a:custGeom>
                <a:avLst/>
                <a:gdLst>
                  <a:gd name="connsiteX0" fmla="*/ 254000 w 254000"/>
                  <a:gd name="connsiteY0" fmla="*/ 127000 h 254000"/>
                  <a:gd name="connsiteX1" fmla="*/ 127000 w 254000"/>
                  <a:gd name="connsiteY1" fmla="*/ 254000 h 254000"/>
                  <a:gd name="connsiteX2" fmla="*/ 0 w 254000"/>
                  <a:gd name="connsiteY2" fmla="*/ 127000 h 254000"/>
                  <a:gd name="connsiteX3" fmla="*/ 127000 w 254000"/>
                  <a:gd name="connsiteY3" fmla="*/ 0 h 254000"/>
                  <a:gd name="connsiteX4" fmla="*/ 254000 w 254000"/>
                  <a:gd name="connsiteY4" fmla="*/ 127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254000">
                    <a:moveTo>
                      <a:pt x="254000" y="127000"/>
                    </a:moveTo>
                    <a:cubicBezTo>
                      <a:pt x="254000" y="197140"/>
                      <a:pt x="197140" y="254000"/>
                      <a:pt x="127000" y="254000"/>
                    </a:cubicBezTo>
                    <a:cubicBezTo>
                      <a:pt x="56860" y="254000"/>
                      <a:pt x="0" y="197140"/>
                      <a:pt x="0" y="127000"/>
                    </a:cubicBezTo>
                    <a:cubicBezTo>
                      <a:pt x="0" y="56860"/>
                      <a:pt x="56860" y="0"/>
                      <a:pt x="127000" y="0"/>
                    </a:cubicBezTo>
                    <a:cubicBezTo>
                      <a:pt x="197140" y="0"/>
                      <a:pt x="254000" y="56860"/>
                      <a:pt x="254000" y="127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E73DC194-3986-6F48-863F-33AC7862C630}"/>
                </a:ext>
              </a:extLst>
            </p:cNvPr>
            <p:cNvSpPr/>
            <p:nvPr/>
          </p:nvSpPr>
          <p:spPr>
            <a:xfrm>
              <a:off x="19084036" y="4241800"/>
              <a:ext cx="12700" cy="1460500"/>
            </a:xfrm>
            <a:custGeom>
              <a:avLst/>
              <a:gdLst>
                <a:gd name="connsiteX0" fmla="*/ 0 w 12700"/>
                <a:gd name="connsiteY0" fmla="*/ 1460500 h 1460500"/>
                <a:gd name="connsiteX1" fmla="*/ 0 w 12700"/>
                <a:gd name="connsiteY1" fmla="*/ 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460500">
                  <a:moveTo>
                    <a:pt x="0" y="14605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4F8005A-4823-8B4B-BC6B-784178669374}"/>
                </a:ext>
              </a:extLst>
            </p:cNvPr>
            <p:cNvSpPr/>
            <p:nvPr/>
          </p:nvSpPr>
          <p:spPr>
            <a:xfrm>
              <a:off x="15553290" y="5372734"/>
              <a:ext cx="12700" cy="317500"/>
            </a:xfrm>
            <a:custGeom>
              <a:avLst/>
              <a:gdLst>
                <a:gd name="connsiteX0" fmla="*/ 0 w 12700"/>
                <a:gd name="connsiteY0" fmla="*/ 317500 h 317500"/>
                <a:gd name="connsiteX1" fmla="*/ 0 w 12700"/>
                <a:gd name="connsiteY1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317500">
                  <a:moveTo>
                    <a:pt x="0" y="3175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4D261D62-9124-F84F-9FF3-911784CC6D2A}"/>
                </a:ext>
              </a:extLst>
            </p:cNvPr>
            <p:cNvSpPr/>
            <p:nvPr/>
          </p:nvSpPr>
          <p:spPr>
            <a:xfrm>
              <a:off x="18233136" y="3937000"/>
              <a:ext cx="12700" cy="2413000"/>
            </a:xfrm>
            <a:custGeom>
              <a:avLst/>
              <a:gdLst>
                <a:gd name="connsiteX0" fmla="*/ 0 w 12700"/>
                <a:gd name="connsiteY0" fmla="*/ 2413000 h 2413000"/>
                <a:gd name="connsiteX1" fmla="*/ 0 w 12700"/>
                <a:gd name="connsiteY1" fmla="*/ 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413000">
                  <a:moveTo>
                    <a:pt x="0" y="24130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E43AFC1-35B4-B545-A515-36B8A8379E58}"/>
                </a:ext>
              </a:extLst>
            </p:cNvPr>
            <p:cNvSpPr/>
            <p:nvPr/>
          </p:nvSpPr>
          <p:spPr>
            <a:xfrm>
              <a:off x="18080736" y="3644900"/>
              <a:ext cx="12700" cy="2387600"/>
            </a:xfrm>
            <a:custGeom>
              <a:avLst/>
              <a:gdLst>
                <a:gd name="connsiteX0" fmla="*/ 0 w 12700"/>
                <a:gd name="connsiteY0" fmla="*/ 2387600 h 2387600"/>
                <a:gd name="connsiteX1" fmla="*/ 0 w 12700"/>
                <a:gd name="connsiteY1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387600">
                  <a:moveTo>
                    <a:pt x="0" y="23876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3B56A2E-6B95-9040-B553-8EA55F5E75F9}"/>
                </a:ext>
              </a:extLst>
            </p:cNvPr>
            <p:cNvSpPr/>
            <p:nvPr/>
          </p:nvSpPr>
          <p:spPr>
            <a:xfrm>
              <a:off x="20874736" y="4826000"/>
              <a:ext cx="12700" cy="1143000"/>
            </a:xfrm>
            <a:custGeom>
              <a:avLst/>
              <a:gdLst>
                <a:gd name="connsiteX0" fmla="*/ 0 w 12700"/>
                <a:gd name="connsiteY0" fmla="*/ 1143000 h 1143000"/>
                <a:gd name="connsiteX1" fmla="*/ 0 w 12700"/>
                <a:gd name="connsiteY1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143000">
                  <a:moveTo>
                    <a:pt x="0" y="11430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70FC32F8-D0A7-9242-919C-6ECFC2241DF0}"/>
                </a:ext>
              </a:extLst>
            </p:cNvPr>
            <p:cNvSpPr/>
            <p:nvPr/>
          </p:nvSpPr>
          <p:spPr>
            <a:xfrm>
              <a:off x="21306536" y="5143500"/>
              <a:ext cx="12700" cy="546100"/>
            </a:xfrm>
            <a:custGeom>
              <a:avLst/>
              <a:gdLst>
                <a:gd name="connsiteX0" fmla="*/ 0 w 12700"/>
                <a:gd name="connsiteY0" fmla="*/ 546100 h 546100"/>
                <a:gd name="connsiteX1" fmla="*/ 0 w 12700"/>
                <a:gd name="connsiteY1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546100">
                  <a:moveTo>
                    <a:pt x="0" y="5461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30724195-9B84-8647-8CBD-F24ED19B7EEE}"/>
                </a:ext>
              </a:extLst>
            </p:cNvPr>
            <p:cNvSpPr/>
            <p:nvPr/>
          </p:nvSpPr>
          <p:spPr>
            <a:xfrm>
              <a:off x="20519136" y="4546600"/>
              <a:ext cx="12700" cy="1308100"/>
            </a:xfrm>
            <a:custGeom>
              <a:avLst/>
              <a:gdLst>
                <a:gd name="connsiteX0" fmla="*/ 0 w 12700"/>
                <a:gd name="connsiteY0" fmla="*/ 1308100 h 1308100"/>
                <a:gd name="connsiteX1" fmla="*/ 0 w 12700"/>
                <a:gd name="connsiteY1" fmla="*/ 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308100">
                  <a:moveTo>
                    <a:pt x="0" y="1308100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7CAC88AB-3606-D14E-8237-F657512901DC}"/>
              </a:ext>
            </a:extLst>
          </p:cNvPr>
          <p:cNvSpPr/>
          <p:nvPr/>
        </p:nvSpPr>
        <p:spPr>
          <a:xfrm>
            <a:off x="9153571" y="8502231"/>
            <a:ext cx="6588674" cy="1856102"/>
          </a:xfrm>
          <a:custGeom>
            <a:avLst/>
            <a:gdLst>
              <a:gd name="connsiteX0" fmla="*/ 1174500 w 6588674"/>
              <a:gd name="connsiteY0" fmla="*/ 0 h 1856102"/>
              <a:gd name="connsiteX1" fmla="*/ 673726 w 6588674"/>
              <a:gd name="connsiteY1" fmla="*/ 317484 h 1856102"/>
              <a:gd name="connsiteX2" fmla="*/ 78684 w 6588674"/>
              <a:gd name="connsiteY2" fmla="*/ 1348127 h 1856102"/>
              <a:gd name="connsiteX3" fmla="*/ 293380 w 6588674"/>
              <a:gd name="connsiteY3" fmla="*/ 1856102 h 1856102"/>
              <a:gd name="connsiteX4" fmla="*/ 5414175 w 6588674"/>
              <a:gd name="connsiteY4" fmla="*/ 1856102 h 1856102"/>
              <a:gd name="connsiteX5" fmla="*/ 5914949 w 6588674"/>
              <a:gd name="connsiteY5" fmla="*/ 1538618 h 1856102"/>
              <a:gd name="connsiteX6" fmla="*/ 6509990 w 6588674"/>
              <a:gd name="connsiteY6" fmla="*/ 507975 h 1856102"/>
              <a:gd name="connsiteX7" fmla="*/ 6295295 w 6588674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8674" h="1856102">
                <a:moveTo>
                  <a:pt x="1174500" y="0"/>
                </a:moveTo>
                <a:cubicBezTo>
                  <a:pt x="999160" y="0"/>
                  <a:pt x="774953" y="142144"/>
                  <a:pt x="673726" y="317484"/>
                </a:cubicBezTo>
                <a:lnTo>
                  <a:pt x="78684" y="1348127"/>
                </a:lnTo>
                <a:cubicBezTo>
                  <a:pt x="-83297" y="1628669"/>
                  <a:pt x="12838" y="1856102"/>
                  <a:pt x="293380" y="1856102"/>
                </a:cubicBezTo>
                <a:lnTo>
                  <a:pt x="5414175" y="1856102"/>
                </a:lnTo>
                <a:cubicBezTo>
                  <a:pt x="5589515" y="1856102"/>
                  <a:pt x="5813722" y="1713958"/>
                  <a:pt x="5914949" y="1538618"/>
                </a:cubicBezTo>
                <a:lnTo>
                  <a:pt x="6509990" y="507975"/>
                </a:lnTo>
                <a:cubicBezTo>
                  <a:pt x="6671971" y="227433"/>
                  <a:pt x="6575838" y="0"/>
                  <a:pt x="6295295" y="0"/>
                </a:cubicBezTo>
                <a:close/>
              </a:path>
            </a:pathLst>
          </a:custGeom>
          <a:solidFill>
            <a:schemeClr val="accent2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6B1B24-979E-7C4D-8B5E-34ED3B7EE95E}"/>
              </a:ext>
            </a:extLst>
          </p:cNvPr>
          <p:cNvSpPr/>
          <p:nvPr/>
        </p:nvSpPr>
        <p:spPr>
          <a:xfrm>
            <a:off x="2514475" y="8502231"/>
            <a:ext cx="6695985" cy="1856102"/>
          </a:xfrm>
          <a:custGeom>
            <a:avLst/>
            <a:gdLst>
              <a:gd name="connsiteX0" fmla="*/ 1291655 w 6695985"/>
              <a:gd name="connsiteY0" fmla="*/ 0 h 1856102"/>
              <a:gd name="connsiteX1" fmla="*/ 690720 w 6695985"/>
              <a:gd name="connsiteY1" fmla="*/ 380981 h 1856102"/>
              <a:gd name="connsiteX2" fmla="*/ 59015 w 6695985"/>
              <a:gd name="connsiteY2" fmla="*/ 1475121 h 1856102"/>
              <a:gd name="connsiteX3" fmla="*/ 220031 w 6695985"/>
              <a:gd name="connsiteY3" fmla="*/ 1856102 h 1856102"/>
              <a:gd name="connsiteX4" fmla="*/ 5404322 w 6695985"/>
              <a:gd name="connsiteY4" fmla="*/ 1856102 h 1856102"/>
              <a:gd name="connsiteX5" fmla="*/ 6005270 w 6695985"/>
              <a:gd name="connsiteY5" fmla="*/ 1475121 h 1856102"/>
              <a:gd name="connsiteX6" fmla="*/ 6636974 w 6695985"/>
              <a:gd name="connsiteY6" fmla="*/ 380981 h 1856102"/>
              <a:gd name="connsiteX7" fmla="*/ 6475946 w 6695985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985" h="1856102">
                <a:moveTo>
                  <a:pt x="1291655" y="0"/>
                </a:moveTo>
                <a:cubicBezTo>
                  <a:pt x="1081239" y="0"/>
                  <a:pt x="812202" y="170566"/>
                  <a:pt x="690720" y="380981"/>
                </a:cubicBezTo>
                <a:lnTo>
                  <a:pt x="59015" y="1475121"/>
                </a:lnTo>
                <a:cubicBezTo>
                  <a:pt x="-62467" y="1685537"/>
                  <a:pt x="9615" y="1856102"/>
                  <a:pt x="220031" y="1856102"/>
                </a:cubicBezTo>
                <a:lnTo>
                  <a:pt x="5404322" y="1856102"/>
                </a:lnTo>
                <a:cubicBezTo>
                  <a:pt x="5614738" y="1856102"/>
                  <a:pt x="5883787" y="1685537"/>
                  <a:pt x="6005270" y="1475121"/>
                </a:cubicBezTo>
                <a:lnTo>
                  <a:pt x="6636974" y="380981"/>
                </a:lnTo>
                <a:cubicBezTo>
                  <a:pt x="6758456" y="170566"/>
                  <a:pt x="6686362" y="0"/>
                  <a:pt x="6475946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89D5CE-83FB-3A4E-AAA6-80F34416A1BF}"/>
              </a:ext>
            </a:extLst>
          </p:cNvPr>
          <p:cNvSpPr/>
          <p:nvPr/>
        </p:nvSpPr>
        <p:spPr>
          <a:xfrm>
            <a:off x="15812392" y="8502231"/>
            <a:ext cx="6588675" cy="1856102"/>
          </a:xfrm>
          <a:custGeom>
            <a:avLst/>
            <a:gdLst>
              <a:gd name="connsiteX0" fmla="*/ 1174507 w 6588675"/>
              <a:gd name="connsiteY0" fmla="*/ 0 h 1856102"/>
              <a:gd name="connsiteX1" fmla="*/ 673720 w 6588675"/>
              <a:gd name="connsiteY1" fmla="*/ 317484 h 1856102"/>
              <a:gd name="connsiteX2" fmla="*/ 78679 w 6588675"/>
              <a:gd name="connsiteY2" fmla="*/ 1348127 h 1856102"/>
              <a:gd name="connsiteX3" fmla="*/ 293374 w 6588675"/>
              <a:gd name="connsiteY3" fmla="*/ 1856102 h 1856102"/>
              <a:gd name="connsiteX4" fmla="*/ 5414168 w 6588675"/>
              <a:gd name="connsiteY4" fmla="*/ 1856102 h 1856102"/>
              <a:gd name="connsiteX5" fmla="*/ 5914956 w 6588675"/>
              <a:gd name="connsiteY5" fmla="*/ 1538618 h 1856102"/>
              <a:gd name="connsiteX6" fmla="*/ 6509998 w 6588675"/>
              <a:gd name="connsiteY6" fmla="*/ 507975 h 1856102"/>
              <a:gd name="connsiteX7" fmla="*/ 6295302 w 6588675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8675" h="1856102">
                <a:moveTo>
                  <a:pt x="1174507" y="0"/>
                </a:moveTo>
                <a:cubicBezTo>
                  <a:pt x="999168" y="0"/>
                  <a:pt x="774960" y="142144"/>
                  <a:pt x="673720" y="317484"/>
                </a:cubicBezTo>
                <a:lnTo>
                  <a:pt x="78679" y="1348127"/>
                </a:lnTo>
                <a:cubicBezTo>
                  <a:pt x="-83290" y="1628669"/>
                  <a:pt x="12831" y="1856102"/>
                  <a:pt x="293374" y="1856102"/>
                </a:cubicBezTo>
                <a:lnTo>
                  <a:pt x="5414168" y="1856102"/>
                </a:lnTo>
                <a:cubicBezTo>
                  <a:pt x="5589508" y="1856102"/>
                  <a:pt x="5813716" y="1713958"/>
                  <a:pt x="5914956" y="1538618"/>
                </a:cubicBezTo>
                <a:lnTo>
                  <a:pt x="6509998" y="507975"/>
                </a:lnTo>
                <a:cubicBezTo>
                  <a:pt x="6671966" y="227433"/>
                  <a:pt x="6575843" y="0"/>
                  <a:pt x="6295302" y="0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386541E-B84E-7B44-B2F2-4CA7616A4D92}"/>
              </a:ext>
            </a:extLst>
          </p:cNvPr>
          <p:cNvSpPr/>
          <p:nvPr/>
        </p:nvSpPr>
        <p:spPr>
          <a:xfrm>
            <a:off x="4965454" y="10843272"/>
            <a:ext cx="6695981" cy="1856102"/>
          </a:xfrm>
          <a:custGeom>
            <a:avLst/>
            <a:gdLst>
              <a:gd name="connsiteX0" fmla="*/ 1291655 w 6695981"/>
              <a:gd name="connsiteY0" fmla="*/ 0 h 1856102"/>
              <a:gd name="connsiteX1" fmla="*/ 690708 w 6695981"/>
              <a:gd name="connsiteY1" fmla="*/ 380981 h 1856102"/>
              <a:gd name="connsiteX2" fmla="*/ 59015 w 6695981"/>
              <a:gd name="connsiteY2" fmla="*/ 1475121 h 1856102"/>
              <a:gd name="connsiteX3" fmla="*/ 220030 w 6695981"/>
              <a:gd name="connsiteY3" fmla="*/ 1856102 h 1856102"/>
              <a:gd name="connsiteX4" fmla="*/ 5404322 w 6695981"/>
              <a:gd name="connsiteY4" fmla="*/ 1856102 h 1856102"/>
              <a:gd name="connsiteX5" fmla="*/ 6005270 w 6695981"/>
              <a:gd name="connsiteY5" fmla="*/ 1475121 h 1856102"/>
              <a:gd name="connsiteX6" fmla="*/ 6636961 w 6695981"/>
              <a:gd name="connsiteY6" fmla="*/ 380981 h 1856102"/>
              <a:gd name="connsiteX7" fmla="*/ 6475946 w 6695981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5981" h="1856102">
                <a:moveTo>
                  <a:pt x="1291655" y="0"/>
                </a:moveTo>
                <a:cubicBezTo>
                  <a:pt x="1081239" y="0"/>
                  <a:pt x="812202" y="170565"/>
                  <a:pt x="690708" y="380981"/>
                </a:cubicBezTo>
                <a:lnTo>
                  <a:pt x="59015" y="1475121"/>
                </a:lnTo>
                <a:cubicBezTo>
                  <a:pt x="-62467" y="1685537"/>
                  <a:pt x="9614" y="1856102"/>
                  <a:pt x="220030" y="1856102"/>
                </a:cubicBezTo>
                <a:lnTo>
                  <a:pt x="5404322" y="1856102"/>
                </a:lnTo>
                <a:cubicBezTo>
                  <a:pt x="5614738" y="1856102"/>
                  <a:pt x="5883787" y="1685537"/>
                  <a:pt x="6005270" y="1475121"/>
                </a:cubicBezTo>
                <a:lnTo>
                  <a:pt x="6636961" y="380981"/>
                </a:lnTo>
                <a:cubicBezTo>
                  <a:pt x="6758456" y="170565"/>
                  <a:pt x="6686362" y="0"/>
                  <a:pt x="6475946" y="0"/>
                </a:cubicBezTo>
                <a:close/>
              </a:path>
            </a:pathLst>
          </a:custGeom>
          <a:solidFill>
            <a:schemeClr val="accent1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029A458-6118-AB4B-8E16-2621B42A3C95}"/>
              </a:ext>
            </a:extLst>
          </p:cNvPr>
          <p:cNvSpPr/>
          <p:nvPr/>
        </p:nvSpPr>
        <p:spPr>
          <a:xfrm>
            <a:off x="11722254" y="10843272"/>
            <a:ext cx="6588675" cy="1856102"/>
          </a:xfrm>
          <a:custGeom>
            <a:avLst/>
            <a:gdLst>
              <a:gd name="connsiteX0" fmla="*/ 1174508 w 6588675"/>
              <a:gd name="connsiteY0" fmla="*/ 0 h 1856102"/>
              <a:gd name="connsiteX1" fmla="*/ 673720 w 6588675"/>
              <a:gd name="connsiteY1" fmla="*/ 317484 h 1856102"/>
              <a:gd name="connsiteX2" fmla="*/ 78678 w 6588675"/>
              <a:gd name="connsiteY2" fmla="*/ 1348127 h 1856102"/>
              <a:gd name="connsiteX3" fmla="*/ 293374 w 6588675"/>
              <a:gd name="connsiteY3" fmla="*/ 1856102 h 1856102"/>
              <a:gd name="connsiteX4" fmla="*/ 5414168 w 6588675"/>
              <a:gd name="connsiteY4" fmla="*/ 1856102 h 1856102"/>
              <a:gd name="connsiteX5" fmla="*/ 5914955 w 6588675"/>
              <a:gd name="connsiteY5" fmla="*/ 1538618 h 1856102"/>
              <a:gd name="connsiteX6" fmla="*/ 6509998 w 6588675"/>
              <a:gd name="connsiteY6" fmla="*/ 507975 h 1856102"/>
              <a:gd name="connsiteX7" fmla="*/ 6295302 w 6588675"/>
              <a:gd name="connsiteY7" fmla="*/ 0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8675" h="1856102">
                <a:moveTo>
                  <a:pt x="1174508" y="0"/>
                </a:moveTo>
                <a:cubicBezTo>
                  <a:pt x="999167" y="0"/>
                  <a:pt x="774959" y="142144"/>
                  <a:pt x="673720" y="317484"/>
                </a:cubicBezTo>
                <a:lnTo>
                  <a:pt x="78678" y="1348127"/>
                </a:lnTo>
                <a:cubicBezTo>
                  <a:pt x="-83289" y="1628669"/>
                  <a:pt x="12832" y="1856102"/>
                  <a:pt x="293374" y="1856102"/>
                </a:cubicBezTo>
                <a:lnTo>
                  <a:pt x="5414168" y="1856102"/>
                </a:lnTo>
                <a:cubicBezTo>
                  <a:pt x="5589509" y="1856102"/>
                  <a:pt x="5813716" y="1713958"/>
                  <a:pt x="5914955" y="1538618"/>
                </a:cubicBezTo>
                <a:lnTo>
                  <a:pt x="6509998" y="507975"/>
                </a:lnTo>
                <a:cubicBezTo>
                  <a:pt x="6671966" y="227433"/>
                  <a:pt x="6575843" y="0"/>
                  <a:pt x="6295302" y="0"/>
                </a:cubicBezTo>
                <a:close/>
              </a:path>
            </a:pathLst>
          </a:custGeom>
          <a:solidFill>
            <a:schemeClr val="accent3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1" name="Graphic 230">
            <a:extLst>
              <a:ext uri="{FF2B5EF4-FFF2-40B4-BE49-F238E27FC236}">
                <a16:creationId xmlns:a16="http://schemas.microsoft.com/office/drawing/2014/main" id="{2B8BD44E-CD7A-9240-B910-6D08E35DC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A38C93F6-B8D3-4749-A42D-B09E44F10EDC}"/>
              </a:ext>
            </a:extLst>
          </p:cNvPr>
          <p:cNvSpPr/>
          <p:nvPr/>
        </p:nvSpPr>
        <p:spPr>
          <a:xfrm>
            <a:off x="1015200" y="2412000"/>
            <a:ext cx="9018000" cy="5604569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Представительства по всей России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Собственная команда специалистов и сеть представительств позволяют сопровождать проекты во всех регионах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5513CF3-6B82-9449-904A-903993B9FBE1}"/>
              </a:ext>
            </a:extLst>
          </p:cNvPr>
          <p:cNvSpPr/>
          <p:nvPr/>
        </p:nvSpPr>
        <p:spPr>
          <a:xfrm>
            <a:off x="3416400" y="8546400"/>
            <a:ext cx="21852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ru-RU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120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16647BF-38DD-974B-AE92-24809D87B679}"/>
              </a:ext>
            </a:extLst>
          </p:cNvPr>
          <p:cNvSpPr/>
          <p:nvPr/>
        </p:nvSpPr>
        <p:spPr>
          <a:xfrm>
            <a:off x="5731200" y="9003600"/>
            <a:ext cx="2894399" cy="8892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специалистов в штате компании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9E8AC53-CC83-B44E-BAD7-2413A4FC7F40}"/>
              </a:ext>
            </a:extLst>
          </p:cNvPr>
          <p:cNvSpPr/>
          <p:nvPr/>
        </p:nvSpPr>
        <p:spPr>
          <a:xfrm>
            <a:off x="6012000" y="10890000"/>
            <a:ext cx="14652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24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20BEB4A-04A0-3D4C-8C8F-AA86C744A758}"/>
              </a:ext>
            </a:extLst>
          </p:cNvPr>
          <p:cNvSpPr/>
          <p:nvPr/>
        </p:nvSpPr>
        <p:spPr>
          <a:xfrm>
            <a:off x="7649999" y="11174400"/>
            <a:ext cx="3427200" cy="1270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 err="1">
                <a:latin typeface="Verdana" panose="020B0604030504040204" pitchFamily="34" charset="0"/>
              </a:rPr>
              <a:t>продакт</a:t>
            </a:r>
            <a:r>
              <a:rPr lang="ru-RU" sz="2200" b="1" dirty="0">
                <a:latin typeface="Verdana" panose="020B0604030504040204" pitchFamily="34" charset="0"/>
              </a:rPr>
              <a:t>-менеджера и специалиста по маркетингу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CF17173-37F1-2043-AFB8-2E5F89C31958}"/>
              </a:ext>
            </a:extLst>
          </p:cNvPr>
          <p:cNvSpPr/>
          <p:nvPr/>
        </p:nvSpPr>
        <p:spPr>
          <a:xfrm>
            <a:off x="12571200" y="10890000"/>
            <a:ext cx="14652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15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BF83294-4523-F244-B52F-2E692FA828AF}"/>
              </a:ext>
            </a:extLst>
          </p:cNvPr>
          <p:cNvSpPr/>
          <p:nvPr/>
        </p:nvSpPr>
        <p:spPr>
          <a:xfrm>
            <a:off x="14223600" y="11174400"/>
            <a:ext cx="3247200" cy="1270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специалистов по сервисному обслуживанию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483515B-96AD-B347-B0B3-893076C566BD}"/>
              </a:ext>
            </a:extLst>
          </p:cNvPr>
          <p:cNvSpPr/>
          <p:nvPr/>
        </p:nvSpPr>
        <p:spPr>
          <a:xfrm>
            <a:off x="10152000" y="8546400"/>
            <a:ext cx="14688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18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25338B2-4213-B14C-93D2-85E68FC0AC1C}"/>
              </a:ext>
            </a:extLst>
          </p:cNvPr>
          <p:cNvSpPr/>
          <p:nvPr/>
        </p:nvSpPr>
        <p:spPr>
          <a:xfrm>
            <a:off x="11750400" y="9003600"/>
            <a:ext cx="2894399" cy="8892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менеджеров по продажам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DC0ADBAF-D1EA-064E-8D58-7433B2E0B520}"/>
              </a:ext>
            </a:extLst>
          </p:cNvPr>
          <p:cNvSpPr/>
          <p:nvPr/>
        </p:nvSpPr>
        <p:spPr>
          <a:xfrm>
            <a:off x="16642800" y="8546400"/>
            <a:ext cx="1562400" cy="15228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10600"/>
              </a:lnSpc>
            </a:pPr>
            <a:r>
              <a:rPr lang="en-US" sz="9600" spc="-500" dirty="0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  <a:endParaRPr lang="ru-RU" sz="9600" spc="-5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616295C-BD84-0142-961C-245C8816E48B}"/>
              </a:ext>
            </a:extLst>
          </p:cNvPr>
          <p:cNvSpPr/>
          <p:nvPr/>
        </p:nvSpPr>
        <p:spPr>
          <a:xfrm>
            <a:off x="18370799" y="8838000"/>
            <a:ext cx="3247200" cy="1270800"/>
          </a:xfrm>
          <a:prstGeom prst="rect">
            <a:avLst/>
          </a:prstGeom>
        </p:spPr>
        <p:txBody>
          <a:bodyPr lIns="0" tIns="54000" rIns="0" bIns="0">
            <a:noAutofit/>
          </a:bodyPr>
          <a:lstStyle/>
          <a:p>
            <a:pPr fontAlgn="t">
              <a:lnSpc>
                <a:spcPts val="2800"/>
              </a:lnSpc>
            </a:pPr>
            <a:r>
              <a:rPr lang="ru-RU" sz="2200" b="1" dirty="0">
                <a:latin typeface="Verdana" panose="020B0604030504040204" pitchFamily="34" charset="0"/>
              </a:rPr>
              <a:t>представительств на территории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1603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0307A-3BFA-5345-8135-7AA6A7A2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00" y="5054400"/>
            <a:ext cx="355600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015D7-84D8-1F4D-81AB-51B82853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00" y="6656400"/>
            <a:ext cx="35560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23512-4E5E-1948-8AB5-A32D0527C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1600" y="6656400"/>
            <a:ext cx="3556000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40C75-60D2-B641-91F5-4C5DCFFDE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400" y="5054400"/>
            <a:ext cx="3556000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86CBF-951E-3E48-BC9D-5BA6D070C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4800" y="5054400"/>
            <a:ext cx="3556000" cy="266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9CB107-3F20-714A-8B3A-63FB732FE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200" y="6656400"/>
            <a:ext cx="3556000" cy="2667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00D62-F563-1C4D-87E6-E3D08059E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1C16D5-4C50-A44C-8587-6ECB04698725}"/>
              </a:ext>
            </a:extLst>
          </p:cNvPr>
          <p:cNvSpPr/>
          <p:nvPr/>
        </p:nvSpPr>
        <p:spPr>
          <a:xfrm>
            <a:off x="4572000" y="2412000"/>
            <a:ext cx="15238800" cy="25416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Отлаженная команда</a:t>
            </a:r>
          </a:p>
          <a:p>
            <a:pPr algn="ctr"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для работы над вашим проектом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69F82-2647-F543-9FA6-05DD7F905BDE}"/>
              </a:ext>
            </a:extLst>
          </p:cNvPr>
          <p:cNvSpPr/>
          <p:nvPr/>
        </p:nvSpPr>
        <p:spPr>
          <a:xfrm>
            <a:off x="1270800" y="9640800"/>
            <a:ext cx="3301200" cy="20592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Отдел продаж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Работа с клиентами и управление каналами продаж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D1E9D5-8503-9B41-9D5A-DE96A701A577}"/>
              </a:ext>
            </a:extLst>
          </p:cNvPr>
          <p:cNvSpPr/>
          <p:nvPr/>
        </p:nvSpPr>
        <p:spPr>
          <a:xfrm>
            <a:off x="5004000" y="8038800"/>
            <a:ext cx="3301200" cy="23616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Отдел маркетинга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ассорти-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ментом и </a:t>
            </a:r>
            <a:r>
              <a:rPr lang="ru-RU" sz="2000" dirty="0" err="1">
                <a:latin typeface="Verdana" panose="020B0604030504040204" pitchFamily="34" charset="0"/>
              </a:rPr>
              <a:t>ценообразо-ванием</a:t>
            </a:r>
            <a:endParaRPr lang="ru-RU" sz="2000" dirty="0">
              <a:latin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33D00C-6A03-524B-82A0-4DD44860C946}"/>
              </a:ext>
            </a:extLst>
          </p:cNvPr>
          <p:cNvSpPr/>
          <p:nvPr/>
        </p:nvSpPr>
        <p:spPr>
          <a:xfrm>
            <a:off x="8737200" y="9640800"/>
            <a:ext cx="3301200" cy="3225600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Операционный отдел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цепочками поставок, развитие </a:t>
            </a:r>
            <a:r>
              <a:rPr lang="ru-RU" sz="2000" spc="-10" dirty="0">
                <a:latin typeface="Verdana" panose="020B0604030504040204" pitchFamily="34" charset="0"/>
              </a:rPr>
              <a:t>персонала, юридическая </a:t>
            </a:r>
            <a:r>
              <a:rPr lang="ru-RU" sz="2000" dirty="0">
                <a:latin typeface="Verdana" panose="020B0604030504040204" pitchFamily="34" charset="0"/>
              </a:rPr>
              <a:t>поддержка, ИТ под-</a:t>
            </a:r>
            <a:r>
              <a:rPr lang="ru-RU" sz="2000" dirty="0" err="1">
                <a:latin typeface="Verdana" panose="020B0604030504040204" pitchFamily="34" charset="0"/>
              </a:rPr>
              <a:t>держка</a:t>
            </a:r>
            <a:endParaRPr lang="ru-RU" sz="2000" dirty="0">
              <a:latin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C574B4-EE0F-5A4B-84AD-6DF23A6DD448}"/>
              </a:ext>
            </a:extLst>
          </p:cNvPr>
          <p:cNvSpPr/>
          <p:nvPr/>
        </p:nvSpPr>
        <p:spPr>
          <a:xfrm>
            <a:off x="12470400" y="8038799"/>
            <a:ext cx="3301200" cy="3000907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Департамент</a:t>
            </a:r>
          </a:p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комплексных проектов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проектами,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внедрение новых тех-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нологий</a:t>
            </a:r>
            <a:r>
              <a:rPr lang="ru-RU" sz="2000" dirty="0">
                <a:latin typeface="Verdana" panose="020B0604030504040204" pitchFamily="34" charset="0"/>
              </a:rPr>
              <a:t> и инструментов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305A8-8767-1449-BB26-0190177A71DE}"/>
              </a:ext>
            </a:extLst>
          </p:cNvPr>
          <p:cNvSpPr/>
          <p:nvPr/>
        </p:nvSpPr>
        <p:spPr>
          <a:xfrm>
            <a:off x="16203600" y="9640799"/>
            <a:ext cx="3301200" cy="2666999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Технический отдел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Инженерная поддержка: Диагностика и </a:t>
            </a:r>
            <a:r>
              <a:rPr lang="ru-RU" sz="2000" dirty="0" err="1">
                <a:latin typeface="Verdana" panose="020B0604030504040204" pitchFamily="34" charset="0"/>
              </a:rPr>
              <a:t>устране</a:t>
            </a:r>
            <a:r>
              <a:rPr lang="ru-RU" sz="2000" dirty="0">
                <a:latin typeface="Verdana" panose="020B0604030504040204" pitchFamily="34" charset="0"/>
              </a:rPr>
              <a:t>-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 err="1">
                <a:latin typeface="Verdana" panose="020B0604030504040204" pitchFamily="34" charset="0"/>
              </a:rPr>
              <a:t>ние</a:t>
            </a:r>
            <a:r>
              <a:rPr lang="ru-RU" sz="2000" dirty="0">
                <a:latin typeface="Verdana" panose="020B0604030504040204" pitchFamily="34" charset="0"/>
              </a:rPr>
              <a:t> технических про-</a:t>
            </a:r>
            <a:r>
              <a:rPr lang="ru-RU" sz="2000" dirty="0" err="1">
                <a:latin typeface="Verdana" panose="020B0604030504040204" pitchFamily="34" charset="0"/>
              </a:rPr>
              <a:t>блем</a:t>
            </a:r>
            <a:r>
              <a:rPr lang="ru-RU" sz="2000" dirty="0">
                <a:latin typeface="Verdana" panose="020B0604030504040204" pitchFamily="34" charset="0"/>
              </a:rPr>
              <a:t>, консультирование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BC6DF3-D696-944B-9256-4336503ED915}"/>
              </a:ext>
            </a:extLst>
          </p:cNvPr>
          <p:cNvSpPr/>
          <p:nvPr/>
        </p:nvSpPr>
        <p:spPr>
          <a:xfrm>
            <a:off x="19940400" y="8038800"/>
            <a:ext cx="3301200" cy="3000906"/>
          </a:xfrm>
          <a:prstGeom prst="rect">
            <a:avLst/>
          </a:prstGeom>
        </p:spPr>
        <p:txBody>
          <a:bodyPr lIns="0" tIns="72000" rIns="0" bIns="0">
            <a:noAutofit/>
          </a:bodyPr>
          <a:lstStyle/>
          <a:p>
            <a:pPr lvl="0" fontAlgn="t">
              <a:lnSpc>
                <a:spcPts val="3200"/>
              </a:lnSpc>
            </a:pPr>
            <a:r>
              <a:rPr lang="ru-RU" sz="2600" b="1" dirty="0">
                <a:solidFill>
                  <a:srgbClr val="1C3651"/>
                </a:solidFill>
                <a:latin typeface="Verdana" panose="020B0604030504040204" pitchFamily="34" charset="0"/>
              </a:rPr>
              <a:t>Финансовый отдел</a:t>
            </a:r>
          </a:p>
          <a:p>
            <a:pPr fontAlgn="t">
              <a:lnSpc>
                <a:spcPts val="3200"/>
              </a:lnSpc>
              <a:spcBef>
                <a:spcPts val="800"/>
              </a:spcBef>
            </a:pPr>
            <a:r>
              <a:rPr lang="ru-RU" sz="2000" dirty="0">
                <a:latin typeface="Verdana" panose="020B0604030504040204" pitchFamily="34" charset="0"/>
              </a:rPr>
              <a:t>Управление финансами: рентабельностью по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</a:rPr>
              <a:t>прибыли, денежными потоками</a:t>
            </a:r>
          </a:p>
        </p:txBody>
      </p:sp>
    </p:spTree>
    <p:extLst>
      <p:ext uri="{BB962C8B-B14F-4D97-AF65-F5344CB8AC3E}">
        <p14:creationId xmlns:p14="http://schemas.microsoft.com/office/powerpoint/2010/main" val="31492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CD347C-B155-3D4E-8F59-7A5E7EAA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1" t="6009" r="14338" b="7023"/>
          <a:stretch>
            <a:fillRect/>
          </a:stretch>
        </p:blipFill>
        <p:spPr>
          <a:xfrm>
            <a:off x="673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65BC6-7BCA-544E-974E-9FF94856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50" t="3319" r="18769" b="7231"/>
          <a:stretch>
            <a:fillRect/>
          </a:stretch>
        </p:blipFill>
        <p:spPr>
          <a:xfrm>
            <a:off x="12446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76BAF-7B07-0544-9587-73C1103C00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72" t="2431" r="4350" b="7291"/>
          <a:stretch>
            <a:fillRect/>
          </a:stretch>
        </p:blipFill>
        <p:spPr>
          <a:xfrm>
            <a:off x="18161000" y="2794000"/>
            <a:ext cx="5207000" cy="9906000"/>
          </a:xfrm>
          <a:custGeom>
            <a:avLst/>
            <a:gdLst>
              <a:gd name="connsiteX0" fmla="*/ 381000 w 5207000"/>
              <a:gd name="connsiteY0" fmla="*/ 0 h 9906000"/>
              <a:gd name="connsiteX1" fmla="*/ 4826000 w 5207000"/>
              <a:gd name="connsiteY1" fmla="*/ 0 h 9906000"/>
              <a:gd name="connsiteX2" fmla="*/ 5207000 w 5207000"/>
              <a:gd name="connsiteY2" fmla="*/ 381000 h 9906000"/>
              <a:gd name="connsiteX3" fmla="*/ 5207000 w 5207000"/>
              <a:gd name="connsiteY3" fmla="*/ 9525000 h 9906000"/>
              <a:gd name="connsiteX4" fmla="*/ 4826000 w 5207000"/>
              <a:gd name="connsiteY4" fmla="*/ 9906000 h 9906000"/>
              <a:gd name="connsiteX5" fmla="*/ 381000 w 5207000"/>
              <a:gd name="connsiteY5" fmla="*/ 9906000 h 9906000"/>
              <a:gd name="connsiteX6" fmla="*/ 0 w 5207000"/>
              <a:gd name="connsiteY6" fmla="*/ 9525000 h 9906000"/>
              <a:gd name="connsiteX7" fmla="*/ 0 w 5207000"/>
              <a:gd name="connsiteY7" fmla="*/ 381000 h 9906000"/>
              <a:gd name="connsiteX8" fmla="*/ 381000 w 5207000"/>
              <a:gd name="connsiteY8" fmla="*/ 0 h 990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000" h="9906000">
                <a:moveTo>
                  <a:pt x="381000" y="0"/>
                </a:moveTo>
                <a:lnTo>
                  <a:pt x="4826000" y="0"/>
                </a:lnTo>
                <a:cubicBezTo>
                  <a:pt x="5036820" y="0"/>
                  <a:pt x="5207000" y="170180"/>
                  <a:pt x="5207000" y="381000"/>
                </a:cubicBezTo>
                <a:lnTo>
                  <a:pt x="5207000" y="9525000"/>
                </a:lnTo>
                <a:cubicBezTo>
                  <a:pt x="5207000" y="9735820"/>
                  <a:pt x="5036820" y="9906000"/>
                  <a:pt x="4826000" y="9906000"/>
                </a:cubicBezTo>
                <a:lnTo>
                  <a:pt x="381000" y="9906000"/>
                </a:lnTo>
                <a:cubicBezTo>
                  <a:pt x="170180" y="9906000"/>
                  <a:pt x="0" y="9735820"/>
                  <a:pt x="0" y="9525000"/>
                </a:cubicBezTo>
                <a:lnTo>
                  <a:pt x="0" y="381000"/>
                </a:lnTo>
                <a:cubicBezTo>
                  <a:pt x="0" y="170180"/>
                  <a:pt x="170180" y="0"/>
                  <a:pt x="381000" y="0"/>
                </a:cubicBez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D786B9-F614-7943-8CDE-1D96C09ED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200" y="889200"/>
            <a:ext cx="7621200" cy="1270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145D0A-8FB7-5844-BB1B-D3A718844193}"/>
              </a:ext>
            </a:extLst>
          </p:cNvPr>
          <p:cNvSpPr/>
          <p:nvPr/>
        </p:nvSpPr>
        <p:spPr>
          <a:xfrm>
            <a:off x="1015200" y="2412000"/>
            <a:ext cx="5421600" cy="3301200"/>
          </a:xfrm>
          <a:prstGeom prst="rect">
            <a:avLst/>
          </a:prstGeom>
        </p:spPr>
        <p:txBody>
          <a:bodyPr lIns="0" tIns="216000" rIns="0" bIns="0">
            <a:noAutofit/>
          </a:bodyPr>
          <a:lstStyle/>
          <a:p>
            <a:pPr fontAlgn="t">
              <a:lnSpc>
                <a:spcPts val="7600"/>
              </a:lnSpc>
            </a:pPr>
            <a:r>
              <a:rPr lang="ru-RU" sz="6800" dirty="0">
                <a:latin typeface="Verdana" panose="020B0604030504040204" pitchFamily="34" charset="0"/>
              </a:rPr>
              <a:t>Итоги</a:t>
            </a:r>
          </a:p>
          <a:p>
            <a:pPr fontAlgn="t">
              <a:lnSpc>
                <a:spcPts val="5400"/>
              </a:lnSpc>
              <a:spcBef>
                <a:spcPts val="2600"/>
              </a:spcBef>
            </a:pPr>
            <a:r>
              <a:rPr lang="ru-RU" sz="3600" dirty="0">
                <a:latin typeface="Verdana" panose="020B0604030504040204" pitchFamily="34" charset="0"/>
              </a:rPr>
              <a:t>работы компании</a:t>
            </a:r>
            <a:br>
              <a:rPr lang="ru-RU" sz="3600" dirty="0">
                <a:latin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</a:rPr>
              <a:t>с 2020 по 2025 год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8B9BD4-FD52-4F4F-9C06-4649F207E71F}"/>
              </a:ext>
            </a:extLst>
          </p:cNvPr>
          <p:cNvSpPr/>
          <p:nvPr/>
        </p:nvSpPr>
        <p:spPr>
          <a:xfrm>
            <a:off x="1015200" y="7938000"/>
            <a:ext cx="5421600" cy="25416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800" b="1" dirty="0">
                <a:latin typeface="Verdana" panose="020B0604030504040204" pitchFamily="34" charset="0"/>
              </a:rPr>
              <a:t>Объём поставок сложной мед. техники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DFCD44-4AAD-6045-9654-BEFE8C33EBD7}"/>
              </a:ext>
            </a:extLst>
          </p:cNvPr>
          <p:cNvSpPr/>
          <p:nvPr/>
        </p:nvSpPr>
        <p:spPr>
          <a:xfrm>
            <a:off x="7178399" y="7671600"/>
            <a:ext cx="4758013" cy="2030400"/>
          </a:xfrm>
          <a:prstGeom prst="rect">
            <a:avLst/>
          </a:prstGeom>
        </p:spPr>
        <p:txBody>
          <a:bodyPr lIns="0" tIns="288000" rIns="0" bIns="0">
            <a:noAutofit/>
          </a:bodyPr>
          <a:lstStyle/>
          <a:p>
            <a:pPr fontAlgn="t">
              <a:lnSpc>
                <a:spcPts val="14200"/>
              </a:lnSpc>
            </a:pPr>
            <a:r>
              <a:rPr lang="ru-RU" sz="12600" spc="-100" dirty="0">
                <a:solidFill>
                  <a:schemeClr val="bg1"/>
                </a:solidFill>
                <a:latin typeface="Verdana" panose="020B0604030504040204" pitchFamily="34" charset="0"/>
              </a:rPr>
              <a:t>1300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75694C-9B9A-9449-87EC-A47FAB1839DA}"/>
              </a:ext>
            </a:extLst>
          </p:cNvPr>
          <p:cNvSpPr/>
          <p:nvPr/>
        </p:nvSpPr>
        <p:spPr>
          <a:xfrm>
            <a:off x="12794400" y="7671600"/>
            <a:ext cx="4858600" cy="2030400"/>
          </a:xfrm>
          <a:prstGeom prst="rect">
            <a:avLst/>
          </a:prstGeom>
        </p:spPr>
        <p:txBody>
          <a:bodyPr lIns="0" tIns="288000" rIns="0" bIns="0">
            <a:noAutofit/>
          </a:bodyPr>
          <a:lstStyle/>
          <a:p>
            <a:pPr fontAlgn="t">
              <a:lnSpc>
                <a:spcPts val="14200"/>
              </a:lnSpc>
            </a:pPr>
            <a:r>
              <a:rPr lang="ru-RU" sz="12600" spc="-100" dirty="0">
                <a:solidFill>
                  <a:schemeClr val="bg1"/>
                </a:solidFill>
                <a:latin typeface="Verdana" panose="020B0604030504040204" pitchFamily="34" charset="0"/>
              </a:rPr>
              <a:t>180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9143E-CFF4-9F45-8AFF-FE4D2BB2C0AF}"/>
              </a:ext>
            </a:extLst>
          </p:cNvPr>
          <p:cNvSpPr/>
          <p:nvPr/>
        </p:nvSpPr>
        <p:spPr>
          <a:xfrm>
            <a:off x="18669599" y="7671600"/>
            <a:ext cx="4697613" cy="2030400"/>
          </a:xfrm>
          <a:prstGeom prst="rect">
            <a:avLst/>
          </a:prstGeom>
        </p:spPr>
        <p:txBody>
          <a:bodyPr lIns="0" tIns="288000" rIns="0" bIns="0">
            <a:noAutofit/>
          </a:bodyPr>
          <a:lstStyle/>
          <a:p>
            <a:pPr fontAlgn="t">
              <a:lnSpc>
                <a:spcPts val="14200"/>
              </a:lnSpc>
            </a:pPr>
            <a:r>
              <a:rPr lang="ru-RU" sz="12600" spc="-100" dirty="0">
                <a:solidFill>
                  <a:schemeClr val="bg1"/>
                </a:solidFill>
                <a:latin typeface="Verdana" panose="020B0604030504040204" pitchFamily="34" charset="0"/>
              </a:rPr>
              <a:t>440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06261A-6622-EE47-BFEA-9431E7E3408D}"/>
              </a:ext>
            </a:extLst>
          </p:cNvPr>
          <p:cNvSpPr/>
          <p:nvPr/>
        </p:nvSpPr>
        <p:spPr>
          <a:xfrm>
            <a:off x="7315200" y="9576000"/>
            <a:ext cx="4165200" cy="15228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900" b="1" dirty="0">
                <a:latin typeface="Verdana" panose="020B0604030504040204" pitchFamily="34" charset="0"/>
              </a:rPr>
              <a:t>аппаратов УЗИ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17D9A4-57D5-E746-9924-3AB1C9AE5E50}"/>
              </a:ext>
            </a:extLst>
          </p:cNvPr>
          <p:cNvSpPr/>
          <p:nvPr/>
        </p:nvSpPr>
        <p:spPr>
          <a:xfrm>
            <a:off x="13024800" y="9576000"/>
            <a:ext cx="4359600" cy="2286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900" b="1" dirty="0">
                <a:latin typeface="Verdana" panose="020B0604030504040204" pitchFamily="34" charset="0"/>
              </a:rPr>
              <a:t>аппаратов </a:t>
            </a:r>
            <a:r>
              <a:rPr lang="ru-RU" sz="3900" b="1" dirty="0" err="1">
                <a:latin typeface="Verdana" panose="020B0604030504040204" pitchFamily="34" charset="0"/>
              </a:rPr>
              <a:t>диагностич</a:t>
            </a:r>
            <a:r>
              <a:rPr lang="ru-RU" sz="3900" b="1" dirty="0">
                <a:latin typeface="Verdana" panose="020B0604030504040204" pitchFamily="34" charset="0"/>
              </a:rPr>
              <a:t>. визуализации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04496-68B4-8649-8DF6-072D7BF95DB6}"/>
              </a:ext>
            </a:extLst>
          </p:cNvPr>
          <p:cNvSpPr/>
          <p:nvPr/>
        </p:nvSpPr>
        <p:spPr>
          <a:xfrm>
            <a:off x="18730800" y="9576000"/>
            <a:ext cx="4428000" cy="2286000"/>
          </a:xfrm>
          <a:prstGeom prst="rect">
            <a:avLst/>
          </a:prstGeom>
        </p:spPr>
        <p:txBody>
          <a:bodyPr lIns="0" tIns="90000" rIns="0" bIns="0">
            <a:noAutofit/>
          </a:bodyPr>
          <a:lstStyle/>
          <a:p>
            <a:pPr fontAlgn="t">
              <a:lnSpc>
                <a:spcPts val="5400"/>
              </a:lnSpc>
            </a:pPr>
            <a:r>
              <a:rPr lang="ru-RU" sz="3900" b="1" dirty="0">
                <a:latin typeface="Verdana" panose="020B0604030504040204" pitchFamily="34" charset="0"/>
              </a:rPr>
              <a:t>аппаратов</a:t>
            </a:r>
            <a:br>
              <a:rPr lang="ru-RU" sz="3900" b="1" dirty="0">
                <a:latin typeface="Verdana" panose="020B0604030504040204" pitchFamily="34" charset="0"/>
              </a:rPr>
            </a:br>
            <a:r>
              <a:rPr lang="ru-RU" sz="3900" b="1" dirty="0">
                <a:latin typeface="Verdana" panose="020B0604030504040204" pitchFamily="34" charset="0"/>
              </a:rPr>
              <a:t>для отделений ИТАР</a:t>
            </a:r>
          </a:p>
        </p:txBody>
      </p:sp>
    </p:spTree>
    <p:extLst>
      <p:ext uri="{BB962C8B-B14F-4D97-AF65-F5344CB8AC3E}">
        <p14:creationId xmlns:p14="http://schemas.microsoft.com/office/powerpoint/2010/main" val="290235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C3651"/>
      </a:dk1>
      <a:lt1>
        <a:srgbClr val="FFFFFF"/>
      </a:lt1>
      <a:dk2>
        <a:srgbClr val="FFFFFF"/>
      </a:dk2>
      <a:lt2>
        <a:srgbClr val="FFFFFF"/>
      </a:lt2>
      <a:accent1>
        <a:srgbClr val="40D6B0"/>
      </a:accent1>
      <a:accent2>
        <a:srgbClr val="8FBDFF"/>
      </a:accent2>
      <a:accent3>
        <a:srgbClr val="BFC7CF"/>
      </a:accent3>
      <a:accent4>
        <a:srgbClr val="4F80A1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1069</Words>
  <Application>Microsoft Macintosh PowerPoint</Application>
  <PresentationFormat>Custom</PresentationFormat>
  <Paragraphs>164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106</cp:revision>
  <dcterms:created xsi:type="dcterms:W3CDTF">2026-03-28T21:49:26Z</dcterms:created>
  <dcterms:modified xsi:type="dcterms:W3CDTF">2026-04-01T14:36:47Z</dcterms:modified>
</cp:coreProperties>
</file>